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1003C"/>
    <a:srgbClr val="EAAE1D"/>
    <a:srgbClr val="EDDB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FFAD4-F988-68B8-ADF2-38AF0A20932A}" v="114" dt="2025-11-04T09:47:30.612"/>
    <p1510:client id="{62464D77-04CE-D3D4-2B5A-21463232FC45}" v="67" dt="2025-11-04T09:34:19.1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ri John" userId="S::johnc@ruskin.cheshire.sch.uk::3caf1be5-e6d8-44da-b382-3c3473229822" providerId="AD" clId="Web-{18DFFAD4-F988-68B8-ADF2-38AF0A20932A}"/>
    <pc:docChg chg="modSld">
      <pc:chgData name="Ceri John" userId="S::johnc@ruskin.cheshire.sch.uk::3caf1be5-e6d8-44da-b382-3c3473229822" providerId="AD" clId="Web-{18DFFAD4-F988-68B8-ADF2-38AF0A20932A}" dt="2025-11-04T09:47:30.612" v="113"/>
      <pc:docMkLst>
        <pc:docMk/>
      </pc:docMkLst>
      <pc:sldChg chg="modSp">
        <pc:chgData name="Ceri John" userId="S::johnc@ruskin.cheshire.sch.uk::3caf1be5-e6d8-44da-b382-3c3473229822" providerId="AD" clId="Web-{18DFFAD4-F988-68B8-ADF2-38AF0A20932A}" dt="2025-11-04T09:47:30.612" v="113"/>
        <pc:sldMkLst>
          <pc:docMk/>
          <pc:sldMk cId="1737776129" sldId="258"/>
        </pc:sldMkLst>
        <pc:graphicFrameChg chg="mod modGraphic">
          <ac:chgData name="Ceri John" userId="S::johnc@ruskin.cheshire.sch.uk::3caf1be5-e6d8-44da-b382-3c3473229822" providerId="AD" clId="Web-{18DFFAD4-F988-68B8-ADF2-38AF0A20932A}" dt="2025-11-04T09:47:30.612" v="113"/>
          <ac:graphicFrameMkLst>
            <pc:docMk/>
            <pc:sldMk cId="1737776129" sldId="258"/>
            <ac:graphicFrameMk id="2" creationId="{3FAAF576-6D6C-43D7-B63D-A1D7B8CB50EC}"/>
          </ac:graphicFrameMkLst>
        </pc:graphicFrameChg>
      </pc:sldChg>
    </pc:docChg>
  </pc:docChgLst>
  <pc:docChgLst>
    <pc:chgData name="Ceri John" userId="S::johnc@ruskin.cheshire.sch.uk::3caf1be5-e6d8-44da-b382-3c3473229822" providerId="AD" clId="Web-{62464D77-04CE-D3D4-2B5A-21463232FC45}"/>
    <pc:docChg chg="modSld">
      <pc:chgData name="Ceri John" userId="S::johnc@ruskin.cheshire.sch.uk::3caf1be5-e6d8-44da-b382-3c3473229822" providerId="AD" clId="Web-{62464D77-04CE-D3D4-2B5A-21463232FC45}" dt="2025-11-04T09:33:51.237" v="63"/>
      <pc:docMkLst>
        <pc:docMk/>
      </pc:docMkLst>
      <pc:sldChg chg="modSp">
        <pc:chgData name="Ceri John" userId="S::johnc@ruskin.cheshire.sch.uk::3caf1be5-e6d8-44da-b382-3c3473229822" providerId="AD" clId="Web-{62464D77-04CE-D3D4-2B5A-21463232FC45}" dt="2025-11-04T09:33:51.237" v="63"/>
        <pc:sldMkLst>
          <pc:docMk/>
          <pc:sldMk cId="1737776129" sldId="258"/>
        </pc:sldMkLst>
        <pc:graphicFrameChg chg="mod modGraphic">
          <ac:chgData name="Ceri John" userId="S::johnc@ruskin.cheshire.sch.uk::3caf1be5-e6d8-44da-b382-3c3473229822" providerId="AD" clId="Web-{62464D77-04CE-D3D4-2B5A-21463232FC45}" dt="2025-11-04T09:33:51.237" v="63"/>
          <ac:graphicFrameMkLst>
            <pc:docMk/>
            <pc:sldMk cId="1737776129" sldId="258"/>
            <ac:graphicFrameMk id="2" creationId="{3FAAF576-6D6C-43D7-B63D-A1D7B8CB50E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E8145-7DEE-4C0B-913E-A19635252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75FCB-D609-43B4-AA28-E77851B35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57641-85EF-4D45-9223-C4A41D83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EF21F-04AB-4878-A217-364AFABD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E9114-B332-4B67-A4DF-2ECCAC31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41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704AF-0598-4777-AAE2-A70D5B27C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95E0C-5695-43F4-B58B-0036EEB04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BF479-BC2E-4EF0-A40A-6C47860C7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84C2C-4122-4696-A2B5-0BBC8B74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F72E9-5DE8-4C5B-9C71-B76233EB0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3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99221-4EC2-4261-AAE7-8143D6DF9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99392-E961-44C4-8356-7ECFFC8C6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7D832-5C04-426C-88AB-DD7A95E38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93FAC-2B37-4991-81FF-6B3E4F8C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63D2B-900F-4284-BB13-6B873F37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23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8C95-711B-45B7-8D59-67115432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4708B-10B0-45BB-8F31-5431BA010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B5899-0F30-4724-B7CD-7D55838EA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5ABE9-C9DE-43D2-8576-980E7E6C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7F962-BDB1-429B-958A-B3858D3B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A1A08-5DE1-4B1E-BCA3-B22DE737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8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DF95B-6AAD-4F7B-BF1C-72303B6DD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74D3D-773F-4F14-BB83-E23972D59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909DC-DB96-4E03-A93D-6858D5FA2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D9EE5-78E6-452A-8F4F-59DDCBBC2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C39D90-E5C8-4F40-8898-2E6D51994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EB835-78F1-4E57-AD12-8AF1EE7EC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4ADFF7-C2F2-43CB-A634-25CD9B946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08B4B7-06AE-48A9-85E3-64D4BFE8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5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27B0-1EBB-4347-9E2A-2817BED0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148B8-51DE-4CBC-90AA-E57AD0B5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32FAF-3ADA-43E7-AFB1-79F17FD8B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861EB-A958-463E-BF8F-F16D787C5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52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B73D3C-028F-4C61-95F0-F9AB73EE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BD2510-2EFC-456E-9A57-F6787C33C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A4FE8-D0AB-4379-A9EB-D961A1F2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69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DFA3C-C22F-4E46-9E90-31050754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BEABA-D1B5-4EF6-91C1-199300660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D8B3D-701E-4B26-B849-95D4CBBE5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DB07C-4AFC-4EED-B7CD-D81C7260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3DD79-191D-4EB9-96E2-06FE8966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2B88B-2BC0-4DD2-986B-01308760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60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B662-04D3-46EF-9202-A4F342460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5EA2EA-D269-4706-8FD4-37E235126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A2942-1BED-4C4F-AAF3-9F55D4975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67B64-F280-4A99-AF59-4FF3DE50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D0336-0C03-4D4F-B42B-A8C24735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C7122-7D55-4AD5-8862-957A2F10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9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4B1C-9B66-4104-9885-A17583D7F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26847-DDF1-494D-9CF3-B66E7646A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8CA6C-BCFB-4DA2-8FFD-804EB34BE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3AF6B-ECD4-4873-8964-EEB8581D4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7AF89-1D78-47AC-B791-7E186E31B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174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CA277F-8E31-497D-8438-C6B8429B6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C7C25-4A45-4950-9098-2A7F81E8D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0648C-C01C-4CEA-8422-D15A95F4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1A8C8-1DF7-4D47-AB3A-24BB21090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3C24D-6DD8-4992-8958-CE9C4343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1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3BCE91-BED8-4950-8F8B-5915C98A3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B0654-8B09-49A3-8826-BD719CD54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66F65-2072-40FF-895B-72D9157F2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884E5-1C36-4A4A-9981-95F3090FFEB2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29399-CB16-4225-AB53-3BED7F101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2750D-4CFE-450C-A3DD-4F7E472CA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B9B8E-8E1B-44B0-B050-8C7F040A1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08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46715F6-A79B-40E6-AA8C-D92CBC5A6819}"/>
              </a:ext>
            </a:extLst>
          </p:cNvPr>
          <p:cNvGrpSpPr/>
          <p:nvPr/>
        </p:nvGrpSpPr>
        <p:grpSpPr>
          <a:xfrm>
            <a:off x="1" y="139701"/>
            <a:ext cx="12192001" cy="241974"/>
            <a:chOff x="0" y="6187800"/>
            <a:chExt cx="12192001" cy="581209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E23C6B38-264B-4BD8-9F88-691D907814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189572"/>
              <a:ext cx="6642101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16C2388A-D874-49C6-9847-569C734117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977"/>
            <a:stretch/>
          </p:blipFill>
          <p:spPr bwMode="auto">
            <a:xfrm>
              <a:off x="6411799" y="6187800"/>
              <a:ext cx="5780202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8" name="Picture 18">
            <a:extLst>
              <a:ext uri="{FF2B5EF4-FFF2-40B4-BE49-F238E27FC236}">
                <a16:creationId xmlns:a16="http://schemas.microsoft.com/office/drawing/2014/main" id="{A13AFD8A-C2F8-4B32-8940-1EF27EB66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6" y="97330"/>
            <a:ext cx="1008252" cy="1209903"/>
          </a:xfrm>
          <a:prstGeom prst="rect">
            <a:avLst/>
          </a:prstGeom>
          <a:noFill/>
          <a:ln w="28575" algn="ctr">
            <a:solidFill>
              <a:srgbClr val="063D7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0" name="Picture 6" descr="Dancing Time Demo Regular">
            <a:extLst>
              <a:ext uri="{FF2B5EF4-FFF2-40B4-BE49-F238E27FC236}">
                <a16:creationId xmlns:a16="http://schemas.microsoft.com/office/drawing/2014/main" id="{B113F8E0-CAB0-4C14-B5C1-CFFB64C75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89" y="414790"/>
            <a:ext cx="4019373" cy="49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419CF5-00C5-4AEB-BC00-62C64B0D9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7710" y="337856"/>
            <a:ext cx="2944265" cy="1180773"/>
          </a:xfrm>
          <a:prstGeom prst="rect">
            <a:avLst/>
          </a:prstGeom>
        </p:spPr>
      </p:pic>
      <p:pic>
        <p:nvPicPr>
          <p:cNvPr id="14" name="Picture 10" descr="Dancing Time Demo Regular">
            <a:extLst>
              <a:ext uri="{FF2B5EF4-FFF2-40B4-BE49-F238E27FC236}">
                <a16:creationId xmlns:a16="http://schemas.microsoft.com/office/drawing/2014/main" id="{4558F521-958E-4089-BF40-E5A0368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6207" y="2286945"/>
            <a:ext cx="1738914" cy="46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ance Tonight Demo Regular">
            <a:extLst>
              <a:ext uri="{FF2B5EF4-FFF2-40B4-BE49-F238E27FC236}">
                <a16:creationId xmlns:a16="http://schemas.microsoft.com/office/drawing/2014/main" id="{9D4AB8CE-A8A9-4CD1-9AB6-63BDD0A07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0798" y="4596070"/>
            <a:ext cx="3528374" cy="61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ance Tonight Demo Regular">
            <a:extLst>
              <a:ext uri="{FF2B5EF4-FFF2-40B4-BE49-F238E27FC236}">
                <a16:creationId xmlns:a16="http://schemas.microsoft.com/office/drawing/2014/main" id="{74A1008C-9337-48CD-9F11-91CADBCA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920" y="3907401"/>
            <a:ext cx="46005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ance Tonight Demo Regular">
            <a:extLst>
              <a:ext uri="{FF2B5EF4-FFF2-40B4-BE49-F238E27FC236}">
                <a16:creationId xmlns:a16="http://schemas.microsoft.com/office/drawing/2014/main" id="{6D4240EE-E801-4B70-AA2D-0206AE540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920" y="5266702"/>
            <a:ext cx="52292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AAF576-6D6C-43D7-B63D-A1D7B8CB5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14964"/>
              </p:ext>
            </p:extLst>
          </p:nvPr>
        </p:nvGraphicFramePr>
        <p:xfrm>
          <a:off x="2953894" y="1013617"/>
          <a:ext cx="9094908" cy="57620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94407">
                  <a:extLst>
                    <a:ext uri="{9D8B030D-6E8A-4147-A177-3AD203B41FA5}">
                      <a16:colId xmlns:a16="http://schemas.microsoft.com/office/drawing/2014/main" val="2624464990"/>
                    </a:ext>
                  </a:extLst>
                </a:gridCol>
                <a:gridCol w="4171768">
                  <a:extLst>
                    <a:ext uri="{9D8B030D-6E8A-4147-A177-3AD203B41FA5}">
                      <a16:colId xmlns:a16="http://schemas.microsoft.com/office/drawing/2014/main" val="1874428403"/>
                    </a:ext>
                  </a:extLst>
                </a:gridCol>
                <a:gridCol w="4028733">
                  <a:extLst>
                    <a:ext uri="{9D8B030D-6E8A-4147-A177-3AD203B41FA5}">
                      <a16:colId xmlns:a16="http://schemas.microsoft.com/office/drawing/2014/main" val="3006822593"/>
                    </a:ext>
                  </a:extLst>
                </a:gridCol>
              </a:tblGrid>
              <a:tr h="4693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WEEK </a:t>
                      </a:r>
                    </a:p>
                    <a:p>
                      <a:pPr lv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400" b="1">
                        <a:effectLst/>
                      </a:endParaRP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Lunch Time Club (Teacher and Room) 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After School Club (Teacher and Room)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778915"/>
                  </a:ext>
                </a:extLst>
              </a:tr>
              <a:tr h="1159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Monday </a:t>
                      </a:r>
                      <a:endParaRPr lang="en-GB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Key Stage Three Dance Club (ALK) (PAS)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Rock Band (HAC) (Music Suite)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</a:rPr>
                        <a:t>SEND PE *invitation only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</a:rPr>
                        <a:t>'</a:t>
                      </a:r>
                      <a:r>
                        <a:rPr lang="en-GB" sz="1200" b="1" err="1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</a:rPr>
                        <a:t>Sparx</a:t>
                      </a:r>
                      <a:r>
                        <a:rPr lang="en-GB" sz="1200" b="1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</a:rPr>
                        <a:t> Maths' (Room 10) (BAR)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</a:rPr>
                        <a:t>Chess Club (Room 12) (GRC)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200" b="1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STAFF MEETINGS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893773"/>
                  </a:ext>
                </a:extLst>
              </a:tr>
              <a:tr h="1352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Tuesday</a:t>
                      </a:r>
                      <a:endParaRPr lang="en-GB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5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Science Club (Room 21) (MOU/SIL)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B05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Science Support/Homework/Revision- All Years (MAN) (Room Q)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B05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Stem Program (Room 25) (GRV) *invitation only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Key Stage Three Drama Club (JOH) (PAS)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Singing Club (HAC) (Music Suite)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Table Tennis/Badminton (Sports Hall)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Computing (POW) (Room 10) (1.30-1.55)</a:t>
                      </a:r>
                      <a:endParaRPr lang="en-GB"/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Politics Club (Room 18) (RHO) (1.30)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 err="1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Sparx</a:t>
                      </a:r>
                      <a:r>
                        <a:rPr lang="en-GB" sz="1200" b="1" i="0" u="none" strike="noStrike" noProof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 Reader (E6) (WEB)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</a:rPr>
                        <a:t>Netball/Football (Sports Hall) (DAV/STE/MCN)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Musical Rehearsals (JOH) (PAS)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B050"/>
                          </a:solidFill>
                          <a:effectLst/>
                        </a:rPr>
                        <a:t>Greenpower Racing (Room 25) (GRV) *invitation only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391712"/>
                  </a:ext>
                </a:extLst>
              </a:tr>
              <a:tr h="731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Wednesday</a:t>
                      </a:r>
                      <a:endParaRPr lang="en-GB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Science Support/Homework/Revision- All Years (MAN) (Room Q)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Dodgeball (Sports Hall)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  <a:latin typeface="Calibri"/>
                        </a:rPr>
                        <a:t>'</a:t>
                      </a:r>
                      <a:r>
                        <a:rPr lang="en-GB" sz="1200" b="1" i="0" u="none" strike="noStrike" noProof="0" err="1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  <a:latin typeface="Calibri"/>
                        </a:rPr>
                        <a:t>Sparx</a:t>
                      </a:r>
                      <a:r>
                        <a:rPr lang="en-GB" sz="1200" b="1" i="0" u="none" strike="noStrike" noProof="0">
                          <a:solidFill>
                            <a:schemeClr val="accent2">
                              <a:lumMod val="76000"/>
                            </a:schemeClr>
                          </a:solidFill>
                          <a:effectLst/>
                          <a:latin typeface="Calibri"/>
                        </a:rPr>
                        <a:t> Maths' (Room 10) (BAR)</a:t>
                      </a:r>
                      <a:endParaRPr lang="en-GB"/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</a:rPr>
                        <a:t>BTEC Sport (Room 10) (MCN)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Musical Rehearsals (ALK) (PAS)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7030A0"/>
                          </a:solidFill>
                          <a:effectLst/>
                        </a:rPr>
                        <a:t>Creative Writing Club (RAI) (Library)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926109"/>
                  </a:ext>
                </a:extLst>
              </a:tr>
              <a:tr h="11733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effectLst/>
                        </a:rPr>
                        <a:t>Thursday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u="none" strike="noStrike" noProof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Science Support/Homework/Revision- All Years (MAN) (Room Q)</a:t>
                      </a:r>
                      <a:endParaRPr lang="en-GB" sz="1200" b="1">
                        <a:solidFill>
                          <a:schemeClr val="accent2">
                            <a:lumMod val="76000"/>
                          </a:schemeClr>
                        </a:solidFill>
                        <a:effectLst/>
                      </a:endParaRP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FF00FF"/>
                          </a:solidFill>
                          <a:effectLst/>
                          <a:latin typeface="Calibri"/>
                        </a:rPr>
                        <a:t>Musical Rehearsal (HAC) (MS)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FF00FF"/>
                          </a:solidFill>
                          <a:effectLst/>
                          <a:latin typeface="Calibri"/>
                        </a:rPr>
                        <a:t>BTEC Performing Arts (KS4) (PAS) (JOH)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00B0F0"/>
                          </a:solidFill>
                          <a:effectLst/>
                          <a:latin typeface="Calibri"/>
                        </a:rPr>
                        <a:t>Table Tennis/Badminton (Sports Hall)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50"/>
                          </a:solidFill>
                          <a:effectLst/>
                        </a:rPr>
                        <a:t>Science Homework Support Club (Room 22) (KEE)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C00000"/>
                          </a:solidFill>
                          <a:effectLst/>
                        </a:rPr>
                        <a:t>Creative Art (A2) (HAZ/RER)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</a:rPr>
                        <a:t>Fitness (Sports Hall) (STE)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</a:rPr>
                        <a:t>Rugby (Field) (MCN)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Performance Group (PAS) (JOH/ALK) * invitation only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FF00FF"/>
                          </a:solidFill>
                          <a:effectLst/>
                        </a:rPr>
                        <a:t>Boys Performance Company (PAS) (JOH/ALK)</a:t>
                      </a: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424409"/>
                  </a:ext>
                </a:extLst>
              </a:tr>
              <a:tr h="4693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Friday</a:t>
                      </a:r>
                      <a:endParaRPr lang="en-GB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i="0" u="none" strike="noStrike" noProof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Eco-Club (Room 21) (SIL)- Week 2 only</a:t>
                      </a:r>
                      <a:endParaRPr lang="en-US" sz="1200" b="1"/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B0F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Basketball (Sports Hall) (LES)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11" marR="366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73042"/>
                  </a:ext>
                </a:extLst>
              </a:tr>
            </a:tbl>
          </a:graphicData>
        </a:graphic>
      </p:graphicFrame>
      <p:pic>
        <p:nvPicPr>
          <p:cNvPr id="1028" name="Picture 4" descr="A different view on extracurricular activities – The Catalyst">
            <a:extLst>
              <a:ext uri="{FF2B5EF4-FFF2-40B4-BE49-F238E27FC236}">
                <a16:creationId xmlns:a16="http://schemas.microsoft.com/office/drawing/2014/main" id="{02C17C0C-C9D8-4AE5-9DCB-6EF926F71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" t="37033" r="83873" b="37385"/>
          <a:stretch/>
        </p:blipFill>
        <p:spPr bwMode="auto">
          <a:xfrm>
            <a:off x="209907" y="1506676"/>
            <a:ext cx="1175673" cy="141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A different view on extracurricular activities – The Catalyst">
            <a:extLst>
              <a:ext uri="{FF2B5EF4-FFF2-40B4-BE49-F238E27FC236}">
                <a16:creationId xmlns:a16="http://schemas.microsoft.com/office/drawing/2014/main" id="{5C3E32B8-E6CD-4B37-B010-21C679799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97" t="1462" r="2202" b="61202"/>
          <a:stretch/>
        </p:blipFill>
        <p:spPr bwMode="auto">
          <a:xfrm rot="179664">
            <a:off x="1372295" y="1804492"/>
            <a:ext cx="797442" cy="186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A different view on extracurricular activities – The Catalyst">
            <a:extLst>
              <a:ext uri="{FF2B5EF4-FFF2-40B4-BE49-F238E27FC236}">
                <a16:creationId xmlns:a16="http://schemas.microsoft.com/office/drawing/2014/main" id="{D3C46B1D-6CBE-424F-8304-23B6A7516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5" t="72506" r="24098" b="4259"/>
          <a:stretch/>
        </p:blipFill>
        <p:spPr bwMode="auto">
          <a:xfrm>
            <a:off x="126489" y="3425544"/>
            <a:ext cx="1156062" cy="119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A different view on extracurricular activities – The Catalyst">
            <a:extLst>
              <a:ext uri="{FF2B5EF4-FFF2-40B4-BE49-F238E27FC236}">
                <a16:creationId xmlns:a16="http://schemas.microsoft.com/office/drawing/2014/main" id="{B7A41554-2E24-4025-8572-C4C91D666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1" t="32093" r="35018" b="52558"/>
          <a:stretch/>
        </p:blipFill>
        <p:spPr bwMode="auto">
          <a:xfrm>
            <a:off x="154129" y="5554387"/>
            <a:ext cx="1935125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BE3B1F-57C7-4CB2-A95F-BCDB1E0816EB}"/>
              </a:ext>
            </a:extLst>
          </p:cNvPr>
          <p:cNvSpPr/>
          <p:nvPr/>
        </p:nvSpPr>
        <p:spPr>
          <a:xfrm>
            <a:off x="1741444" y="5554387"/>
            <a:ext cx="476378" cy="3998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4" descr="A different view on extracurricular activities – The Catalyst">
            <a:extLst>
              <a:ext uri="{FF2B5EF4-FFF2-40B4-BE49-F238E27FC236}">
                <a16:creationId xmlns:a16="http://schemas.microsoft.com/office/drawing/2014/main" id="{6877F460-9B7F-46CF-A8FA-9957065B5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3" t="37971" r="10718" b="34316"/>
          <a:stretch/>
        </p:blipFill>
        <p:spPr bwMode="auto">
          <a:xfrm>
            <a:off x="1104889" y="4323037"/>
            <a:ext cx="1074529" cy="160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77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BCA5BAC4A1584FB4BDB71C5E257982" ma:contentTypeVersion="18" ma:contentTypeDescription="Create a new document." ma:contentTypeScope="" ma:versionID="6295e013b3cc7fb869595180989c91cf">
  <xsd:schema xmlns:xsd="http://www.w3.org/2001/XMLSchema" xmlns:xs="http://www.w3.org/2001/XMLSchema" xmlns:p="http://schemas.microsoft.com/office/2006/metadata/properties" xmlns:ns2="eb0d6657-9b5a-448a-87f7-7ac04c7a01b2" xmlns:ns3="9dda9bb8-bffa-4230-b77e-81927277cbc3" targetNamespace="http://schemas.microsoft.com/office/2006/metadata/properties" ma:root="true" ma:fieldsID="66d3c96879618760f6d756bd3d3a06ac" ns2:_="" ns3:_="">
    <xsd:import namespace="eb0d6657-9b5a-448a-87f7-7ac04c7a01b2"/>
    <xsd:import namespace="9dda9bb8-bffa-4230-b77e-81927277cb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d6657-9b5a-448a-87f7-7ac04c7a01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897c3ec-2a38-45aa-bddf-e154dc60e7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a9bb8-bffa-4230-b77e-81927277c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1b3a027-3743-4f2d-b331-f497ea9676b2}" ma:internalName="TaxCatchAll" ma:showField="CatchAllData" ma:web="9dda9bb8-bffa-4230-b77e-81927277c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da9bb8-bffa-4230-b77e-81927277cbc3" xsi:nil="true"/>
    <lcf76f155ced4ddcb4097134ff3c332f xmlns="eb0d6657-9b5a-448a-87f7-7ac04c7a01b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2559C0-6559-4413-8AD6-BF8496552139}">
  <ds:schemaRefs>
    <ds:schemaRef ds:uri="9dda9bb8-bffa-4230-b77e-81927277cbc3"/>
    <ds:schemaRef ds:uri="eb0d6657-9b5a-448a-87f7-7ac04c7a01b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26A1A5D-CF41-4388-AA30-AC9634A45B46}">
  <ds:schemaRefs>
    <ds:schemaRef ds:uri="25f8a0f0-9fdf-44bc-95e0-dadddb4c4dcd"/>
    <ds:schemaRef ds:uri="9729defe-9aca-4828-b6f8-748e5d0f8f36"/>
    <ds:schemaRef ds:uri="9dda9bb8-bffa-4230-b77e-81927277cbc3"/>
    <ds:schemaRef ds:uri="eb0d6657-9b5a-448a-87f7-7ac04c7a01b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4A2017-EF85-4E34-9A75-FBA8218F8B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Hazlehurst</dc:creator>
  <cp:revision>1</cp:revision>
  <dcterms:created xsi:type="dcterms:W3CDTF">2023-09-17T20:10:56Z</dcterms:created>
  <dcterms:modified xsi:type="dcterms:W3CDTF">2025-11-04T09:47:44Z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0x010100AABCA5BAC4A1584FB4BDB71C5E257982</vt:lpwstr>
  </property>
  <property fmtid="{D5CDD505-2E9C-101B-9397-08002B2CF9AE}" pid="3" name="Order">
    <vt:r8>169200</vt:r8>
  </property>
  <property fmtid="{D5CDD505-2E9C-101B-9397-08002B2CF9AE}" pid="4" name="MediaServiceImageTags">
    <vt:lpwstr/>
  </property>
</Properties>
</file>