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97" r:id="rId4"/>
  </p:sldMasterIdLst>
  <p:notesMasterIdLst>
    <p:notesMasterId r:id="rId37"/>
  </p:notesMasterIdLst>
  <p:sldIdLst>
    <p:sldId id="256" r:id="rId5"/>
    <p:sldId id="301" r:id="rId6"/>
    <p:sldId id="257" r:id="rId7"/>
    <p:sldId id="284" r:id="rId8"/>
    <p:sldId id="261" r:id="rId9"/>
    <p:sldId id="285" r:id="rId10"/>
    <p:sldId id="286" r:id="rId11"/>
    <p:sldId id="260" r:id="rId12"/>
    <p:sldId id="287" r:id="rId13"/>
    <p:sldId id="266" r:id="rId14"/>
    <p:sldId id="288" r:id="rId15"/>
    <p:sldId id="262" r:id="rId16"/>
    <p:sldId id="289" r:id="rId17"/>
    <p:sldId id="290" r:id="rId18"/>
    <p:sldId id="271" r:id="rId19"/>
    <p:sldId id="294" r:id="rId20"/>
    <p:sldId id="295" r:id="rId21"/>
    <p:sldId id="298" r:id="rId22"/>
    <p:sldId id="282" r:id="rId23"/>
    <p:sldId id="300" r:id="rId24"/>
    <p:sldId id="311" r:id="rId25"/>
    <p:sldId id="309" r:id="rId26"/>
    <p:sldId id="273" r:id="rId27"/>
    <p:sldId id="299" r:id="rId28"/>
    <p:sldId id="272" r:id="rId29"/>
    <p:sldId id="278" r:id="rId30"/>
    <p:sldId id="279" r:id="rId31"/>
    <p:sldId id="276" r:id="rId32"/>
    <p:sldId id="312" r:id="rId33"/>
    <p:sldId id="293" r:id="rId34"/>
    <p:sldId id="310" r:id="rId35"/>
    <p:sldId id="296" r:id="rId36"/>
  </p:sldIdLst>
  <p:sldSz cx="10693400" cy="7556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74B728-CA7F-C919-8F1C-03144BCBC114}" v="320" dt="2025-11-02T14:16:14.60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all Mcgregor" userId="S::mcgregorn@ruskin.cheshire.sch.uk::3534dbd0-a250-401a-b6d5-2f15517aa7f9" providerId="AD" clId="Web-{DF82B099-8DA3-880B-8CAF-27011FADE888}"/>
    <pc:docChg chg="addSld delSld modSld sldOrd">
      <pc:chgData name="Niall Mcgregor" userId="S::mcgregorn@ruskin.cheshire.sch.uk::3534dbd0-a250-401a-b6d5-2f15517aa7f9" providerId="AD" clId="Web-{DF82B099-8DA3-880B-8CAF-27011FADE888}" dt="2025-10-20T15:51:32.806" v="542" actId="20577"/>
      <pc:docMkLst>
        <pc:docMk/>
      </pc:docMkLst>
      <pc:sldChg chg="modSp ord">
        <pc:chgData name="Niall Mcgregor" userId="S::mcgregorn@ruskin.cheshire.sch.uk::3534dbd0-a250-401a-b6d5-2f15517aa7f9" providerId="AD" clId="Web-{DF82B099-8DA3-880B-8CAF-27011FADE888}" dt="2025-10-20T15:48:00.520" v="402" actId="20577"/>
        <pc:sldMkLst>
          <pc:docMk/>
          <pc:sldMk cId="4229003659" sldId="273"/>
        </pc:sldMkLst>
        <pc:spChg chg="mod">
          <ac:chgData name="Niall Mcgregor" userId="S::mcgregorn@ruskin.cheshire.sch.uk::3534dbd0-a250-401a-b6d5-2f15517aa7f9" providerId="AD" clId="Web-{DF82B099-8DA3-880B-8CAF-27011FADE888}" dt="2025-10-20T15:48:00.520" v="402" actId="20577"/>
          <ac:spMkLst>
            <pc:docMk/>
            <pc:sldMk cId="4229003659" sldId="273"/>
            <ac:spMk id="3" creationId="{10D8D3B9-0FA7-4F33-87B6-0D0ED14AB2DC}"/>
          </ac:spMkLst>
        </pc:spChg>
      </pc:sldChg>
      <pc:sldChg chg="modSp">
        <pc:chgData name="Niall Mcgregor" userId="S::mcgregorn@ruskin.cheshire.sch.uk::3534dbd0-a250-401a-b6d5-2f15517aa7f9" providerId="AD" clId="Web-{DF82B099-8DA3-880B-8CAF-27011FADE888}" dt="2025-10-20T15:49:47.428" v="428" actId="1076"/>
        <pc:sldMkLst>
          <pc:docMk/>
          <pc:sldMk cId="3206062532" sldId="276"/>
        </pc:sldMkLst>
        <pc:spChg chg="mod">
          <ac:chgData name="Niall Mcgregor" userId="S::mcgregorn@ruskin.cheshire.sch.uk::3534dbd0-a250-401a-b6d5-2f15517aa7f9" providerId="AD" clId="Web-{DF82B099-8DA3-880B-8CAF-27011FADE888}" dt="2025-10-20T15:49:22.069" v="426" actId="14100"/>
          <ac:spMkLst>
            <pc:docMk/>
            <pc:sldMk cId="3206062532" sldId="276"/>
            <ac:spMk id="5" creationId="{40E83D17-A937-4DAD-877E-34AFAA7E2C3C}"/>
          </ac:spMkLst>
        </pc:spChg>
        <pc:spChg chg="mod">
          <ac:chgData name="Niall Mcgregor" userId="S::mcgregorn@ruskin.cheshire.sch.uk::3534dbd0-a250-401a-b6d5-2f15517aa7f9" providerId="AD" clId="Web-{DF82B099-8DA3-880B-8CAF-27011FADE888}" dt="2025-10-20T15:49:43.116" v="427" actId="1076"/>
          <ac:spMkLst>
            <pc:docMk/>
            <pc:sldMk cId="3206062532" sldId="276"/>
            <ac:spMk id="7" creationId="{22823EBC-B410-4F72-8E22-7F0EBAB16C0A}"/>
          </ac:spMkLst>
        </pc:spChg>
        <pc:spChg chg="mod">
          <ac:chgData name="Niall Mcgregor" userId="S::mcgregorn@ruskin.cheshire.sch.uk::3534dbd0-a250-401a-b6d5-2f15517aa7f9" providerId="AD" clId="Web-{DF82B099-8DA3-880B-8CAF-27011FADE888}" dt="2025-10-20T15:49:47.428" v="428" actId="1076"/>
          <ac:spMkLst>
            <pc:docMk/>
            <pc:sldMk cId="3206062532" sldId="276"/>
            <ac:spMk id="8" creationId="{B7562FC1-C5F7-469E-AE1F-DFDCC4169050}"/>
          </ac:spMkLst>
        </pc:spChg>
      </pc:sldChg>
      <pc:sldChg chg="modSp">
        <pc:chgData name="Niall Mcgregor" userId="S::mcgregorn@ruskin.cheshire.sch.uk::3534dbd0-a250-401a-b6d5-2f15517aa7f9" providerId="AD" clId="Web-{DF82B099-8DA3-880B-8CAF-27011FADE888}" dt="2025-10-20T15:48:23.974" v="408" actId="20577"/>
        <pc:sldMkLst>
          <pc:docMk/>
          <pc:sldMk cId="2925100033" sldId="278"/>
        </pc:sldMkLst>
        <pc:spChg chg="mod">
          <ac:chgData name="Niall Mcgregor" userId="S::mcgregorn@ruskin.cheshire.sch.uk::3534dbd0-a250-401a-b6d5-2f15517aa7f9" providerId="AD" clId="Web-{DF82B099-8DA3-880B-8CAF-27011FADE888}" dt="2025-10-20T15:47:21.707" v="356" actId="20577"/>
          <ac:spMkLst>
            <pc:docMk/>
            <pc:sldMk cId="2925100033" sldId="278"/>
            <ac:spMk id="3" creationId="{05F64866-F799-4C31-94BA-BEF9E2025DA4}"/>
          </ac:spMkLst>
        </pc:spChg>
        <pc:spChg chg="mod">
          <ac:chgData name="Niall Mcgregor" userId="S::mcgregorn@ruskin.cheshire.sch.uk::3534dbd0-a250-401a-b6d5-2f15517aa7f9" providerId="AD" clId="Web-{DF82B099-8DA3-880B-8CAF-27011FADE888}" dt="2025-10-20T15:48:23.974" v="408" actId="20577"/>
          <ac:spMkLst>
            <pc:docMk/>
            <pc:sldMk cId="2925100033" sldId="278"/>
            <ac:spMk id="4" creationId="{145115B7-189C-4934-A809-178ED2C7A20B}"/>
          </ac:spMkLst>
        </pc:spChg>
      </pc:sldChg>
      <pc:sldChg chg="modSp">
        <pc:chgData name="Niall Mcgregor" userId="S::mcgregorn@ruskin.cheshire.sch.uk::3534dbd0-a250-401a-b6d5-2f15517aa7f9" providerId="AD" clId="Web-{DF82B099-8DA3-880B-8CAF-27011FADE888}" dt="2025-10-20T15:51:32.806" v="542" actId="20577"/>
        <pc:sldMkLst>
          <pc:docMk/>
          <pc:sldMk cId="299359683" sldId="293"/>
        </pc:sldMkLst>
        <pc:spChg chg="mod">
          <ac:chgData name="Niall Mcgregor" userId="S::mcgregorn@ruskin.cheshire.sch.uk::3534dbd0-a250-401a-b6d5-2f15517aa7f9" providerId="AD" clId="Web-{DF82B099-8DA3-880B-8CAF-27011FADE888}" dt="2025-10-20T15:51:32.806" v="542" actId="20577"/>
          <ac:spMkLst>
            <pc:docMk/>
            <pc:sldMk cId="299359683" sldId="293"/>
            <ac:spMk id="3" creationId="{D79C5EA1-0B36-495F-BE45-53BD8C4DA7D9}"/>
          </ac:spMkLst>
        </pc:spChg>
      </pc:sldChg>
      <pc:sldChg chg="modSp ord">
        <pc:chgData name="Niall Mcgregor" userId="S::mcgregorn@ruskin.cheshire.sch.uk::3534dbd0-a250-401a-b6d5-2f15517aa7f9" providerId="AD" clId="Web-{DF82B099-8DA3-880B-8CAF-27011FADE888}" dt="2025-10-20T15:45:05.564" v="290" actId="20577"/>
        <pc:sldMkLst>
          <pc:docMk/>
          <pc:sldMk cId="3598371671" sldId="299"/>
        </pc:sldMkLst>
        <pc:spChg chg="mod">
          <ac:chgData name="Niall Mcgregor" userId="S::mcgregorn@ruskin.cheshire.sch.uk::3534dbd0-a250-401a-b6d5-2f15517aa7f9" providerId="AD" clId="Web-{DF82B099-8DA3-880B-8CAF-27011FADE888}" dt="2025-10-20T15:36:59.474" v="16" actId="20577"/>
          <ac:spMkLst>
            <pc:docMk/>
            <pc:sldMk cId="3598371671" sldId="299"/>
            <ac:spMk id="2" creationId="{E9691054-E0FC-4998-8513-62284EFE8BF1}"/>
          </ac:spMkLst>
        </pc:spChg>
        <pc:spChg chg="mod">
          <ac:chgData name="Niall Mcgregor" userId="S::mcgregorn@ruskin.cheshire.sch.uk::3534dbd0-a250-401a-b6d5-2f15517aa7f9" providerId="AD" clId="Web-{DF82B099-8DA3-880B-8CAF-27011FADE888}" dt="2025-10-20T15:44:39.407" v="286" actId="20577"/>
          <ac:spMkLst>
            <pc:docMk/>
            <pc:sldMk cId="3598371671" sldId="299"/>
            <ac:spMk id="5" creationId="{0DE9B764-6F6C-4E5A-88EB-88218FF98D3A}"/>
          </ac:spMkLst>
        </pc:spChg>
        <pc:spChg chg="mod">
          <ac:chgData name="Niall Mcgregor" userId="S::mcgregorn@ruskin.cheshire.sch.uk::3534dbd0-a250-401a-b6d5-2f15517aa7f9" providerId="AD" clId="Web-{DF82B099-8DA3-880B-8CAF-27011FADE888}" dt="2025-10-20T15:45:05.564" v="290" actId="20577"/>
          <ac:spMkLst>
            <pc:docMk/>
            <pc:sldMk cId="3598371671" sldId="299"/>
            <ac:spMk id="6" creationId="{57F183D4-BD9E-4FCE-9E20-FE1F9207E156}"/>
          </ac:spMkLst>
        </pc:spChg>
        <pc:spChg chg="mod">
          <ac:chgData name="Niall Mcgregor" userId="S::mcgregorn@ruskin.cheshire.sch.uk::3534dbd0-a250-401a-b6d5-2f15517aa7f9" providerId="AD" clId="Web-{DF82B099-8DA3-880B-8CAF-27011FADE888}" dt="2025-10-20T15:42:51.980" v="260" actId="20577"/>
          <ac:spMkLst>
            <pc:docMk/>
            <pc:sldMk cId="3598371671" sldId="299"/>
            <ac:spMk id="80" creationId="{00000000-0000-0000-0000-000000000000}"/>
          </ac:spMkLst>
        </pc:spChg>
      </pc:sldChg>
      <pc:sldChg chg="del">
        <pc:chgData name="Niall Mcgregor" userId="S::mcgregorn@ruskin.cheshire.sch.uk::3534dbd0-a250-401a-b6d5-2f15517aa7f9" providerId="AD" clId="Web-{DF82B099-8DA3-880B-8CAF-27011FADE888}" dt="2025-10-20T15:45:28.939" v="291"/>
        <pc:sldMkLst>
          <pc:docMk/>
          <pc:sldMk cId="2488683628" sldId="304"/>
        </pc:sldMkLst>
      </pc:sldChg>
      <pc:sldChg chg="del">
        <pc:chgData name="Niall Mcgregor" userId="S::mcgregorn@ruskin.cheshire.sch.uk::3534dbd0-a250-401a-b6d5-2f15517aa7f9" providerId="AD" clId="Web-{DF82B099-8DA3-880B-8CAF-27011FADE888}" dt="2025-10-20T15:45:32.674" v="292"/>
        <pc:sldMkLst>
          <pc:docMk/>
          <pc:sldMk cId="3147778671" sldId="305"/>
        </pc:sldMkLst>
      </pc:sldChg>
      <pc:sldChg chg="del">
        <pc:chgData name="Niall Mcgregor" userId="S::mcgregorn@ruskin.cheshire.sch.uk::3534dbd0-a250-401a-b6d5-2f15517aa7f9" providerId="AD" clId="Web-{DF82B099-8DA3-880B-8CAF-27011FADE888}" dt="2025-10-20T15:45:36.705" v="293"/>
        <pc:sldMkLst>
          <pc:docMk/>
          <pc:sldMk cId="142111467" sldId="306"/>
        </pc:sldMkLst>
      </pc:sldChg>
      <pc:sldChg chg="del">
        <pc:chgData name="Niall Mcgregor" userId="S::mcgregorn@ruskin.cheshire.sch.uk::3534dbd0-a250-401a-b6d5-2f15517aa7f9" providerId="AD" clId="Web-{DF82B099-8DA3-880B-8CAF-27011FADE888}" dt="2025-10-20T15:45:40.736" v="294"/>
        <pc:sldMkLst>
          <pc:docMk/>
          <pc:sldMk cId="2923681150" sldId="307"/>
        </pc:sldMkLst>
      </pc:sldChg>
      <pc:sldChg chg="del">
        <pc:chgData name="Niall Mcgregor" userId="S::mcgregorn@ruskin.cheshire.sch.uk::3534dbd0-a250-401a-b6d5-2f15517aa7f9" providerId="AD" clId="Web-{DF82B099-8DA3-880B-8CAF-27011FADE888}" dt="2025-10-20T15:45:43.064" v="295"/>
        <pc:sldMkLst>
          <pc:docMk/>
          <pc:sldMk cId="834538000" sldId="308"/>
        </pc:sldMkLst>
      </pc:sldChg>
      <pc:sldChg chg="delSp modSp add replId">
        <pc:chgData name="Niall Mcgregor" userId="S::mcgregorn@ruskin.cheshire.sch.uk::3534dbd0-a250-401a-b6d5-2f15517aa7f9" providerId="AD" clId="Web-{DF82B099-8DA3-880B-8CAF-27011FADE888}" dt="2025-10-20T15:41:12.897" v="213" actId="20577"/>
        <pc:sldMkLst>
          <pc:docMk/>
          <pc:sldMk cId="2204458165" sldId="309"/>
        </pc:sldMkLst>
        <pc:spChg chg="mod">
          <ac:chgData name="Niall Mcgregor" userId="S::mcgregorn@ruskin.cheshire.sch.uk::3534dbd0-a250-401a-b6d5-2f15517aa7f9" providerId="AD" clId="Web-{DF82B099-8DA3-880B-8CAF-27011FADE888}" dt="2025-10-20T15:37:27.989" v="26" actId="14100"/>
          <ac:spMkLst>
            <pc:docMk/>
            <pc:sldMk cId="2204458165" sldId="309"/>
            <ac:spMk id="2" creationId="{BBC61C3C-FDB5-D0FD-AD87-F4B0B9C41C3C}"/>
          </ac:spMkLst>
        </pc:spChg>
        <pc:spChg chg="mod">
          <ac:chgData name="Niall Mcgregor" userId="S::mcgregorn@ruskin.cheshire.sch.uk::3534dbd0-a250-401a-b6d5-2f15517aa7f9" providerId="AD" clId="Web-{DF82B099-8DA3-880B-8CAF-27011FADE888}" dt="2025-10-20T15:41:12.897" v="213" actId="20577"/>
          <ac:spMkLst>
            <pc:docMk/>
            <pc:sldMk cId="2204458165" sldId="309"/>
            <ac:spMk id="5" creationId="{E7C07C15-A420-4814-CD4D-6A28D4A33CC9}"/>
          </ac:spMkLst>
        </pc:spChg>
        <pc:spChg chg="del">
          <ac:chgData name="Niall Mcgregor" userId="S::mcgregorn@ruskin.cheshire.sch.uk::3534dbd0-a250-401a-b6d5-2f15517aa7f9" providerId="AD" clId="Web-{DF82B099-8DA3-880B-8CAF-27011FADE888}" dt="2025-10-20T15:39:03.381" v="86"/>
          <ac:spMkLst>
            <pc:docMk/>
            <pc:sldMk cId="2204458165" sldId="309"/>
            <ac:spMk id="6" creationId="{B8E95D13-99B2-9967-48DD-3300A72C658F}"/>
          </ac:spMkLst>
        </pc:spChg>
      </pc:sldChg>
    </pc:docChg>
  </pc:docChgLst>
  <pc:docChgLst>
    <pc:chgData name="Niall Mcgregor" userId="S::mcgregorn@ruskin.cheshire.sch.uk::3534dbd0-a250-401a-b6d5-2f15517aa7f9" providerId="AD" clId="Web-{6474B728-CA7F-C919-8F1C-03144BCBC114}"/>
    <pc:docChg chg="modSld">
      <pc:chgData name="Niall Mcgregor" userId="S::mcgregorn@ruskin.cheshire.sch.uk::3534dbd0-a250-401a-b6d5-2f15517aa7f9" providerId="AD" clId="Web-{6474B728-CA7F-C919-8F1C-03144BCBC114}" dt="2025-11-02T14:16:14.608" v="237" actId="20577"/>
      <pc:docMkLst>
        <pc:docMk/>
      </pc:docMkLst>
      <pc:sldChg chg="modSp">
        <pc:chgData name="Niall Mcgregor" userId="S::mcgregorn@ruskin.cheshire.sch.uk::3534dbd0-a250-401a-b6d5-2f15517aa7f9" providerId="AD" clId="Web-{6474B728-CA7F-C919-8F1C-03144BCBC114}" dt="2025-11-02T14:16:14.608" v="237" actId="20577"/>
        <pc:sldMkLst>
          <pc:docMk/>
          <pc:sldMk cId="299359683" sldId="293"/>
        </pc:sldMkLst>
        <pc:spChg chg="mod">
          <ac:chgData name="Niall Mcgregor" userId="S::mcgregorn@ruskin.cheshire.sch.uk::3534dbd0-a250-401a-b6d5-2f15517aa7f9" providerId="AD" clId="Web-{6474B728-CA7F-C919-8F1C-03144BCBC114}" dt="2025-11-02T14:16:14.608" v="237" actId="20577"/>
          <ac:spMkLst>
            <pc:docMk/>
            <pc:sldMk cId="299359683" sldId="293"/>
            <ac:spMk id="3" creationId="{D79C5EA1-0B36-495F-BE45-53BD8C4DA7D9}"/>
          </ac:spMkLst>
        </pc:spChg>
      </pc:sldChg>
      <pc:sldChg chg="modSp">
        <pc:chgData name="Niall Mcgregor" userId="S::mcgregorn@ruskin.cheshire.sch.uk::3534dbd0-a250-401a-b6d5-2f15517aa7f9" providerId="AD" clId="Web-{6474B728-CA7F-C919-8F1C-03144BCBC114}" dt="2025-11-02T14:14:05.039" v="203" actId="1076"/>
        <pc:sldMkLst>
          <pc:docMk/>
          <pc:sldMk cId="0" sldId="296"/>
        </pc:sldMkLst>
        <pc:spChg chg="mod">
          <ac:chgData name="Niall Mcgregor" userId="S::mcgregorn@ruskin.cheshire.sch.uk::3534dbd0-a250-401a-b6d5-2f15517aa7f9" providerId="AD" clId="Web-{6474B728-CA7F-C919-8F1C-03144BCBC114}" dt="2025-11-02T14:14:05.039" v="203" actId="1076"/>
          <ac:spMkLst>
            <pc:docMk/>
            <pc:sldMk cId="0" sldId="296"/>
            <ac:spMk id="3" creationId="{14A4F3F3-03C2-913C-1595-6B22DDECB86C}"/>
          </ac:spMkLst>
        </pc:spChg>
      </pc:sldChg>
      <pc:sldChg chg="modSp">
        <pc:chgData name="Niall Mcgregor" userId="S::mcgregorn@ruskin.cheshire.sch.uk::3534dbd0-a250-401a-b6d5-2f15517aa7f9" providerId="AD" clId="Web-{6474B728-CA7F-C919-8F1C-03144BCBC114}" dt="2025-11-02T14:15:42.759" v="235" actId="20577"/>
        <pc:sldMkLst>
          <pc:docMk/>
          <pc:sldMk cId="3598371671" sldId="299"/>
        </pc:sldMkLst>
        <pc:spChg chg="mod">
          <ac:chgData name="Niall Mcgregor" userId="S::mcgregorn@ruskin.cheshire.sch.uk::3534dbd0-a250-401a-b6d5-2f15517aa7f9" providerId="AD" clId="Web-{6474B728-CA7F-C919-8F1C-03144BCBC114}" dt="2025-11-02T14:15:09.128" v="217" actId="20577"/>
          <ac:spMkLst>
            <pc:docMk/>
            <pc:sldMk cId="3598371671" sldId="299"/>
            <ac:spMk id="5" creationId="{0DE9B764-6F6C-4E5A-88EB-88218FF98D3A}"/>
          </ac:spMkLst>
        </pc:spChg>
        <pc:spChg chg="mod">
          <ac:chgData name="Niall Mcgregor" userId="S::mcgregorn@ruskin.cheshire.sch.uk::3534dbd0-a250-401a-b6d5-2f15517aa7f9" providerId="AD" clId="Web-{6474B728-CA7F-C919-8F1C-03144BCBC114}" dt="2025-11-02T14:15:42.759" v="235" actId="20577"/>
          <ac:spMkLst>
            <pc:docMk/>
            <pc:sldMk cId="3598371671" sldId="299"/>
            <ac:spMk id="6" creationId="{57F183D4-BD9E-4FCE-9E20-FE1F9207E156}"/>
          </ac:spMkLst>
        </pc:spChg>
      </pc:sldChg>
      <pc:sldChg chg="modSp">
        <pc:chgData name="Niall Mcgregor" userId="S::mcgregorn@ruskin.cheshire.sch.uk::3534dbd0-a250-401a-b6d5-2f15517aa7f9" providerId="AD" clId="Web-{6474B728-CA7F-C919-8F1C-03144BCBC114}" dt="2025-11-02T14:12:39.724" v="85" actId="20577"/>
        <pc:sldMkLst>
          <pc:docMk/>
          <pc:sldMk cId="3471411568" sldId="301"/>
        </pc:sldMkLst>
        <pc:spChg chg="mod">
          <ac:chgData name="Niall Mcgregor" userId="S::mcgregorn@ruskin.cheshire.sch.uk::3534dbd0-a250-401a-b6d5-2f15517aa7f9" providerId="AD" clId="Web-{6474B728-CA7F-C919-8F1C-03144BCBC114}" dt="2025-11-02T14:08:45.310" v="0" actId="14100"/>
          <ac:spMkLst>
            <pc:docMk/>
            <pc:sldMk cId="3471411568" sldId="301"/>
            <ac:spMk id="82" creationId="{00000000-0000-0000-0000-000000000000}"/>
          </ac:spMkLst>
        </pc:spChg>
        <pc:spChg chg="mod">
          <ac:chgData name="Niall Mcgregor" userId="S::mcgregorn@ruskin.cheshire.sch.uk::3534dbd0-a250-401a-b6d5-2f15517aa7f9" providerId="AD" clId="Web-{6474B728-CA7F-C919-8F1C-03144BCBC114}" dt="2025-11-02T14:12:39.724" v="85" actId="20577"/>
          <ac:spMkLst>
            <pc:docMk/>
            <pc:sldMk cId="3471411568" sldId="301"/>
            <ac:spMk id="83" creationId="{00000000-0000-0000-0000-000000000000}"/>
          </ac:spMkLst>
        </pc:spChg>
      </pc:sldChg>
    </pc:docChg>
  </pc:docChgLst>
  <pc:docChgLst>
    <pc:chgData name="Niall Mcgregor" userId="S::mcgregorn@ruskin.cheshire.sch.uk::3534dbd0-a250-401a-b6d5-2f15517aa7f9" providerId="AD" clId="Web-{DB946649-CAED-09E9-B67F-0B700C6A31BB}"/>
    <pc:docChg chg="addSld modSld">
      <pc:chgData name="Niall Mcgregor" userId="S::mcgregorn@ruskin.cheshire.sch.uk::3534dbd0-a250-401a-b6d5-2f15517aa7f9" providerId="AD" clId="Web-{DB946649-CAED-09E9-B67F-0B700C6A31BB}" dt="2025-10-21T20:51:13.905" v="317" actId="20577"/>
      <pc:docMkLst>
        <pc:docMk/>
      </pc:docMkLst>
      <pc:sldChg chg="modSp">
        <pc:chgData name="Niall Mcgregor" userId="S::mcgregorn@ruskin.cheshire.sch.uk::3534dbd0-a250-401a-b6d5-2f15517aa7f9" providerId="AD" clId="Web-{DB946649-CAED-09E9-B67F-0B700C6A31BB}" dt="2025-10-21T20:21:48.451" v="13" actId="20577"/>
        <pc:sldMkLst>
          <pc:docMk/>
          <pc:sldMk cId="4229003659" sldId="273"/>
        </pc:sldMkLst>
        <pc:spChg chg="mod">
          <ac:chgData name="Niall Mcgregor" userId="S::mcgregorn@ruskin.cheshire.sch.uk::3534dbd0-a250-401a-b6d5-2f15517aa7f9" providerId="AD" clId="Web-{DB946649-CAED-09E9-B67F-0B700C6A31BB}" dt="2025-10-21T20:21:48.451" v="13" actId="20577"/>
          <ac:spMkLst>
            <pc:docMk/>
            <pc:sldMk cId="4229003659" sldId="273"/>
            <ac:spMk id="3" creationId="{10D8D3B9-0FA7-4F33-87B6-0D0ED14AB2DC}"/>
          </ac:spMkLst>
        </pc:spChg>
      </pc:sldChg>
      <pc:sldChg chg="modSp">
        <pc:chgData name="Niall Mcgregor" userId="S::mcgregorn@ruskin.cheshire.sch.uk::3534dbd0-a250-401a-b6d5-2f15517aa7f9" providerId="AD" clId="Web-{DB946649-CAED-09E9-B67F-0B700C6A31BB}" dt="2025-10-21T20:46:52.606" v="285" actId="20577"/>
        <pc:sldMkLst>
          <pc:docMk/>
          <pc:sldMk cId="0" sldId="296"/>
        </pc:sldMkLst>
        <pc:spChg chg="mod">
          <ac:chgData name="Niall Mcgregor" userId="S::mcgregorn@ruskin.cheshire.sch.uk::3534dbd0-a250-401a-b6d5-2f15517aa7f9" providerId="AD" clId="Web-{DB946649-CAED-09E9-B67F-0B700C6A31BB}" dt="2025-10-21T20:46:52.606" v="285" actId="20577"/>
          <ac:spMkLst>
            <pc:docMk/>
            <pc:sldMk cId="0" sldId="296"/>
            <ac:spMk id="3" creationId="{14A4F3F3-03C2-913C-1595-6B22DDECB86C}"/>
          </ac:spMkLst>
        </pc:spChg>
      </pc:sldChg>
      <pc:sldChg chg="modSp">
        <pc:chgData name="Niall Mcgregor" userId="S::mcgregorn@ruskin.cheshire.sch.uk::3534dbd0-a250-401a-b6d5-2f15517aa7f9" providerId="AD" clId="Web-{DB946649-CAED-09E9-B67F-0B700C6A31BB}" dt="2025-10-21T20:26:33.468" v="16" actId="20577"/>
        <pc:sldMkLst>
          <pc:docMk/>
          <pc:sldMk cId="2204458165" sldId="309"/>
        </pc:sldMkLst>
        <pc:spChg chg="mod">
          <ac:chgData name="Niall Mcgregor" userId="S::mcgregorn@ruskin.cheshire.sch.uk::3534dbd0-a250-401a-b6d5-2f15517aa7f9" providerId="AD" clId="Web-{DB946649-CAED-09E9-B67F-0B700C6A31BB}" dt="2025-10-21T20:26:33.468" v="16" actId="20577"/>
          <ac:spMkLst>
            <pc:docMk/>
            <pc:sldMk cId="2204458165" sldId="309"/>
            <ac:spMk id="5" creationId="{E7C07C15-A420-4814-CD4D-6A28D4A33CC9}"/>
          </ac:spMkLst>
        </pc:spChg>
        <pc:spChg chg="mod">
          <ac:chgData name="Niall Mcgregor" userId="S::mcgregorn@ruskin.cheshire.sch.uk::3534dbd0-a250-401a-b6d5-2f15517aa7f9" providerId="AD" clId="Web-{DB946649-CAED-09E9-B67F-0B700C6A31BB}" dt="2025-10-21T20:25:05.148" v="14" actId="1076"/>
          <ac:spMkLst>
            <pc:docMk/>
            <pc:sldMk cId="2204458165" sldId="309"/>
            <ac:spMk id="81" creationId="{20E324A5-D96C-4FA5-5E1E-7A84DF60CF89}"/>
          </ac:spMkLst>
        </pc:spChg>
      </pc:sldChg>
      <pc:sldChg chg="modSp add replId">
        <pc:chgData name="Niall Mcgregor" userId="S::mcgregorn@ruskin.cheshire.sch.uk::3534dbd0-a250-401a-b6d5-2f15517aa7f9" providerId="AD" clId="Web-{DB946649-CAED-09E9-B67F-0B700C6A31BB}" dt="2025-10-21T20:51:13.905" v="317" actId="20577"/>
        <pc:sldMkLst>
          <pc:docMk/>
          <pc:sldMk cId="2538469377" sldId="310"/>
        </pc:sldMkLst>
        <pc:spChg chg="mod">
          <ac:chgData name="Niall Mcgregor" userId="S::mcgregorn@ruskin.cheshire.sch.uk::3534dbd0-a250-401a-b6d5-2f15517aa7f9" providerId="AD" clId="Web-{DB946649-CAED-09E9-B67F-0B700C6A31BB}" dt="2025-10-21T20:51:13.905" v="317" actId="20577"/>
          <ac:spMkLst>
            <pc:docMk/>
            <pc:sldMk cId="2538469377" sldId="310"/>
            <ac:spMk id="8" creationId="{8201F312-AAFB-2CBA-A356-D36FF696CE0C}"/>
          </ac:spMkLst>
        </pc:spChg>
        <pc:spChg chg="mod">
          <ac:chgData name="Niall Mcgregor" userId="S::mcgregorn@ruskin.cheshire.sch.uk::3534dbd0-a250-401a-b6d5-2f15517aa7f9" providerId="AD" clId="Web-{DB946649-CAED-09E9-B67F-0B700C6A31BB}" dt="2025-10-21T20:31:55.954" v="28" actId="20577"/>
          <ac:spMkLst>
            <pc:docMk/>
            <pc:sldMk cId="2538469377" sldId="310"/>
            <ac:spMk id="133" creationId="{BFA317CB-3326-7BD6-8E55-2FAE584E4292}"/>
          </ac:spMkLst>
        </pc:spChg>
      </pc:sldChg>
      <pc:sldChg chg="modSp add replId">
        <pc:chgData name="Niall Mcgregor" userId="S::mcgregorn@ruskin.cheshire.sch.uk::3534dbd0-a250-401a-b6d5-2f15517aa7f9" providerId="AD" clId="Web-{DB946649-CAED-09E9-B67F-0B700C6A31BB}" dt="2025-10-21T20:40:20.184" v="199" actId="20577"/>
        <pc:sldMkLst>
          <pc:docMk/>
          <pc:sldMk cId="4240061606" sldId="311"/>
        </pc:sldMkLst>
        <pc:spChg chg="mod">
          <ac:chgData name="Niall Mcgregor" userId="S::mcgregorn@ruskin.cheshire.sch.uk::3534dbd0-a250-401a-b6d5-2f15517aa7f9" providerId="AD" clId="Web-{DB946649-CAED-09E9-B67F-0B700C6A31BB}" dt="2025-10-21T20:40:20.184" v="199" actId="20577"/>
          <ac:spMkLst>
            <pc:docMk/>
            <pc:sldMk cId="4240061606" sldId="311"/>
            <ac:spMk id="3" creationId="{EEBE0671-7E3A-91BD-25CF-AE89EC187A77}"/>
          </ac:spMkLst>
        </pc:spChg>
        <pc:spChg chg="mod">
          <ac:chgData name="Niall Mcgregor" userId="S::mcgregorn@ruskin.cheshire.sch.uk::3534dbd0-a250-401a-b6d5-2f15517aa7f9" providerId="AD" clId="Web-{DB946649-CAED-09E9-B67F-0B700C6A31BB}" dt="2025-10-21T20:35:53.849" v="32" actId="20577"/>
          <ac:spMkLst>
            <pc:docMk/>
            <pc:sldMk cId="4240061606" sldId="311"/>
            <ac:spMk id="149" creationId="{72FF97B9-B30D-60A2-15C3-78224449FF06}"/>
          </ac:spMkLst>
        </pc:spChg>
      </pc:sldChg>
      <pc:sldChg chg="modSp new">
        <pc:chgData name="Niall Mcgregor" userId="S::mcgregorn@ruskin.cheshire.sch.uk::3534dbd0-a250-401a-b6d5-2f15517aa7f9" providerId="AD" clId="Web-{DB946649-CAED-09E9-B67F-0B700C6A31BB}" dt="2025-10-21T20:49:38.508" v="289" actId="20577"/>
        <pc:sldMkLst>
          <pc:docMk/>
          <pc:sldMk cId="1530755474" sldId="312"/>
        </pc:sldMkLst>
        <pc:spChg chg="mod">
          <ac:chgData name="Niall Mcgregor" userId="S::mcgregorn@ruskin.cheshire.sch.uk::3534dbd0-a250-401a-b6d5-2f15517aa7f9" providerId="AD" clId="Web-{DB946649-CAED-09E9-B67F-0B700C6A31BB}" dt="2025-10-21T20:49:38.508" v="289" actId="20577"/>
          <ac:spMkLst>
            <pc:docMk/>
            <pc:sldMk cId="1530755474" sldId="312"/>
            <ac:spMk id="2" creationId="{80B37275-259A-3487-EE78-63566B475B0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 name="Shape 71"/>
          <p:cNvSpPr>
            <a:spLocks noGrp="1" noRot="1" noChangeAspect="1"/>
          </p:cNvSpPr>
          <p:nvPr>
            <p:ph type="sldImg"/>
          </p:nvPr>
        </p:nvSpPr>
        <p:spPr>
          <a:xfrm>
            <a:off x="1143000" y="685800"/>
            <a:ext cx="4572000" cy="3429000"/>
          </a:xfrm>
          <a:prstGeom prst="rect">
            <a:avLst/>
          </a:prstGeom>
        </p:spPr>
        <p:txBody>
          <a:bodyPr/>
          <a:lstStyle/>
          <a:p>
            <a:endParaRPr/>
          </a:p>
        </p:txBody>
      </p:sp>
      <p:sp>
        <p:nvSpPr>
          <p:cNvPr id="72" name="Shape 7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Helvetica Neue"/>
      </a:defRPr>
    </a:lvl1pPr>
    <a:lvl2pPr indent="228600" latinLnBrk="0">
      <a:defRPr sz="1200">
        <a:latin typeface="+mj-lt"/>
        <a:ea typeface="+mj-ea"/>
        <a:cs typeface="+mj-cs"/>
        <a:sym typeface="Helvetica Neue"/>
      </a:defRPr>
    </a:lvl2pPr>
    <a:lvl3pPr indent="457200" latinLnBrk="0">
      <a:defRPr sz="1200">
        <a:latin typeface="+mj-lt"/>
        <a:ea typeface="+mj-ea"/>
        <a:cs typeface="+mj-cs"/>
        <a:sym typeface="Helvetica Neue"/>
      </a:defRPr>
    </a:lvl3pPr>
    <a:lvl4pPr indent="685800" latinLnBrk="0">
      <a:defRPr sz="1200">
        <a:latin typeface="+mj-lt"/>
        <a:ea typeface="+mj-ea"/>
        <a:cs typeface="+mj-cs"/>
        <a:sym typeface="Helvetica Neue"/>
      </a:defRPr>
    </a:lvl4pPr>
    <a:lvl5pPr indent="914400" latinLnBrk="0">
      <a:defRPr sz="1200">
        <a:latin typeface="+mj-lt"/>
        <a:ea typeface="+mj-ea"/>
        <a:cs typeface="+mj-cs"/>
        <a:sym typeface="Helvetica Neue"/>
      </a:defRPr>
    </a:lvl5pPr>
    <a:lvl6pPr indent="1143000" latinLnBrk="0">
      <a:defRPr sz="1200">
        <a:latin typeface="+mj-lt"/>
        <a:ea typeface="+mj-ea"/>
        <a:cs typeface="+mj-cs"/>
        <a:sym typeface="Helvetica Neue"/>
      </a:defRPr>
    </a:lvl6pPr>
    <a:lvl7pPr indent="1371600" latinLnBrk="0">
      <a:defRPr sz="1200">
        <a:latin typeface="+mj-lt"/>
        <a:ea typeface="+mj-ea"/>
        <a:cs typeface="+mj-cs"/>
        <a:sym typeface="Helvetica Neue"/>
      </a:defRPr>
    </a:lvl7pPr>
    <a:lvl8pPr indent="1600200" latinLnBrk="0">
      <a:defRPr sz="1200">
        <a:latin typeface="+mj-lt"/>
        <a:ea typeface="+mj-ea"/>
        <a:cs typeface="+mj-cs"/>
        <a:sym typeface="Helvetica Neue"/>
      </a:defRPr>
    </a:lvl8pPr>
    <a:lvl9pPr indent="1828800" latinLnBrk="0">
      <a:defRPr sz="1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3300" y="685800"/>
            <a:ext cx="4851400" cy="3429000"/>
          </a:xfrm>
        </p:spPr>
      </p:sp>
      <p:sp>
        <p:nvSpPr>
          <p:cNvPr id="3" name="Notes Placeholder 2"/>
          <p:cNvSpPr>
            <a:spLocks noGrp="1"/>
          </p:cNvSpPr>
          <p:nvPr>
            <p:ph type="body" idx="1"/>
          </p:nvPr>
        </p:nvSpPr>
        <p:spPr/>
        <p:txBody>
          <a:bodyPr/>
          <a:lstStyle/>
          <a:p>
            <a:r>
              <a:rPr lang="en-GB"/>
              <a:t>Introductions. Use the chat box to introduce yourself and if you’ve ever heard of the DofE. </a:t>
            </a:r>
          </a:p>
        </p:txBody>
      </p:sp>
    </p:spTree>
    <p:extLst>
      <p:ext uri="{BB962C8B-B14F-4D97-AF65-F5344CB8AC3E}">
        <p14:creationId xmlns:p14="http://schemas.microsoft.com/office/powerpoint/2010/main" val="1393339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noRot="1" noChangeAspect="1"/>
          </p:cNvSpPr>
          <p:nvPr>
            <p:ph type="sldImg"/>
          </p:nvPr>
        </p:nvSpPr>
        <p:spPr>
          <a:xfrm>
            <a:off x="1003300" y="685800"/>
            <a:ext cx="4851400" cy="3429000"/>
          </a:xfrm>
          <a:prstGeom prst="rect">
            <a:avLst/>
          </a:prstGeom>
        </p:spPr>
        <p:txBody>
          <a:bodyPr/>
          <a:lstStyle/>
          <a:p>
            <a:endParaRPr/>
          </a:p>
        </p:txBody>
      </p:sp>
      <p:sp>
        <p:nvSpPr>
          <p:cNvPr id="85" name="Shape 85"/>
          <p:cNvSpPr>
            <a:spLocks noGrp="1"/>
          </p:cNvSpPr>
          <p:nvPr>
            <p:ph type="body" sz="quarter" idx="1"/>
          </p:nvPr>
        </p:nvSpPr>
        <p:spPr>
          <a:prstGeom prst="rect">
            <a:avLst/>
          </a:prstGeom>
        </p:spPr>
        <p:txBody>
          <a:bodyPr/>
          <a:lstStyle/>
          <a:p>
            <a:pPr marL="171450" indent="-171450">
              <a:buFontTx/>
              <a:buChar char="-"/>
              <a:defRPr>
                <a:latin typeface="Arial"/>
                <a:ea typeface="Arial"/>
                <a:cs typeface="Arial"/>
                <a:sym typeface="Arial"/>
              </a:defRPr>
            </a:pPr>
            <a:r>
              <a:rPr lang="en-GB"/>
              <a:t>Learn soft skills like communication, resilience, team work.</a:t>
            </a:r>
          </a:p>
          <a:p>
            <a:pPr marL="171450" indent="-171450">
              <a:buFontTx/>
              <a:buChar char="-"/>
              <a:defRPr>
                <a:latin typeface="Arial"/>
                <a:ea typeface="Arial"/>
                <a:cs typeface="Arial"/>
                <a:sym typeface="Arial"/>
              </a:defRPr>
            </a:pPr>
            <a:r>
              <a:rPr lang="en-GB"/>
              <a:t>GCSE’s don’t require you to work as a team to get but The DofE does. </a:t>
            </a:r>
          </a:p>
          <a:p>
            <a:pPr>
              <a:defRPr>
                <a:latin typeface="Arial"/>
                <a:ea typeface="Arial"/>
                <a:cs typeface="Arial"/>
                <a:sym typeface="Arial"/>
              </a:defRPr>
            </a:pPr>
            <a:endParaRPr/>
          </a:p>
        </p:txBody>
      </p:sp>
    </p:spTree>
    <p:extLst>
      <p:ext uri="{BB962C8B-B14F-4D97-AF65-F5344CB8AC3E}">
        <p14:creationId xmlns:p14="http://schemas.microsoft.com/office/powerpoint/2010/main" val="4225643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noRot="1" noChangeAspect="1"/>
          </p:cNvSpPr>
          <p:nvPr>
            <p:ph type="sldImg"/>
          </p:nvPr>
        </p:nvSpPr>
        <p:spPr>
          <a:xfrm>
            <a:off x="1003300" y="685800"/>
            <a:ext cx="4851400" cy="3429000"/>
          </a:xfrm>
          <a:prstGeom prst="rect">
            <a:avLst/>
          </a:prstGeom>
        </p:spPr>
        <p:txBody>
          <a:bodyPr/>
          <a:lstStyle/>
          <a:p>
            <a:endParaRPr/>
          </a:p>
        </p:txBody>
      </p:sp>
      <p:sp>
        <p:nvSpPr>
          <p:cNvPr id="85" name="Shape 85"/>
          <p:cNvSpPr>
            <a:spLocks noGrp="1"/>
          </p:cNvSpPr>
          <p:nvPr>
            <p:ph type="body" sz="quarter" idx="1"/>
          </p:nvPr>
        </p:nvSpPr>
        <p:spPr>
          <a:prstGeom prst="rect">
            <a:avLst/>
          </a:prstGeom>
        </p:spPr>
        <p:txBody>
          <a:bodyPr/>
          <a:lstStyle/>
          <a:p>
            <a:pPr marL="171450" indent="-171450">
              <a:buFontTx/>
              <a:buChar char="-"/>
              <a:defRPr>
                <a:latin typeface="Arial"/>
                <a:ea typeface="Arial"/>
                <a:cs typeface="Arial"/>
                <a:sym typeface="Arial"/>
              </a:defRPr>
            </a:pPr>
            <a:r>
              <a:rPr lang="en-GB"/>
              <a:t>Learn soft skills like communication, resilience, team work.</a:t>
            </a:r>
          </a:p>
          <a:p>
            <a:pPr marL="171450" indent="-171450">
              <a:buFontTx/>
              <a:buChar char="-"/>
              <a:defRPr>
                <a:latin typeface="Arial"/>
                <a:ea typeface="Arial"/>
                <a:cs typeface="Arial"/>
                <a:sym typeface="Arial"/>
              </a:defRPr>
            </a:pPr>
            <a:r>
              <a:rPr lang="en-GB"/>
              <a:t>GCSE’s don’t require you to work as a team to get but The DofE does. </a:t>
            </a:r>
          </a:p>
          <a:p>
            <a:pPr>
              <a:defRPr>
                <a:latin typeface="Arial"/>
                <a:ea typeface="Arial"/>
                <a:cs typeface="Arial"/>
                <a:sym typeface="Arial"/>
              </a:defRPr>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noRot="1" noChangeAspect="1"/>
          </p:cNvSpPr>
          <p:nvPr>
            <p:ph type="sldImg"/>
          </p:nvPr>
        </p:nvSpPr>
        <p:spPr>
          <a:xfrm>
            <a:off x="1003300" y="685800"/>
            <a:ext cx="4851400" cy="3429000"/>
          </a:xfrm>
          <a:prstGeom prst="rect">
            <a:avLst/>
          </a:prstGeom>
        </p:spPr>
        <p:txBody>
          <a:bodyPr/>
          <a:lstStyle/>
          <a:p>
            <a:endParaRPr/>
          </a:p>
        </p:txBody>
      </p:sp>
      <p:sp>
        <p:nvSpPr>
          <p:cNvPr id="113" name="Shape 113"/>
          <p:cNvSpPr>
            <a:spLocks noGrp="1"/>
          </p:cNvSpPr>
          <p:nvPr>
            <p:ph type="body" sz="quarter" idx="1"/>
          </p:nvPr>
        </p:nvSpPr>
        <p:spPr>
          <a:prstGeom prst="rect">
            <a:avLst/>
          </a:prstGeom>
        </p:spPr>
        <p:txBody>
          <a:bodyPr/>
          <a:lstStyle/>
          <a:p>
            <a:pPr>
              <a:defRPr>
                <a:latin typeface="Arial"/>
                <a:ea typeface="Arial"/>
                <a:cs typeface="Arial"/>
                <a:sym typeface="Arial"/>
              </a:defRPr>
            </a:pPr>
            <a:r>
              <a:t>​</a:t>
            </a:r>
          </a:p>
        </p:txBody>
      </p:sp>
    </p:spTree>
    <p:extLst>
      <p:ext uri="{BB962C8B-B14F-4D97-AF65-F5344CB8AC3E}">
        <p14:creationId xmlns:p14="http://schemas.microsoft.com/office/powerpoint/2010/main" val="3062484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noRot="1" noChangeAspect="1"/>
          </p:cNvSpPr>
          <p:nvPr>
            <p:ph type="sldImg"/>
          </p:nvPr>
        </p:nvSpPr>
        <p:spPr>
          <a:xfrm>
            <a:off x="1003300" y="685800"/>
            <a:ext cx="4851400" cy="3429000"/>
          </a:xfrm>
          <a:prstGeom prst="rect">
            <a:avLst/>
          </a:prstGeom>
        </p:spPr>
        <p:txBody>
          <a:bodyPr/>
          <a:lstStyle/>
          <a:p>
            <a:endParaRPr/>
          </a:p>
        </p:txBody>
      </p:sp>
      <p:sp>
        <p:nvSpPr>
          <p:cNvPr id="113" name="Shape 113"/>
          <p:cNvSpPr>
            <a:spLocks noGrp="1"/>
          </p:cNvSpPr>
          <p:nvPr>
            <p:ph type="body" sz="quarter" idx="1"/>
          </p:nvPr>
        </p:nvSpPr>
        <p:spPr>
          <a:prstGeom prst="rect">
            <a:avLst/>
          </a:prstGeom>
        </p:spPr>
        <p:txBody>
          <a:bodyPr/>
          <a:lstStyle/>
          <a:p>
            <a:pPr>
              <a:defRPr>
                <a:latin typeface="Arial"/>
                <a:ea typeface="Arial"/>
                <a:cs typeface="Arial"/>
                <a:sym typeface="Arial"/>
              </a:defRPr>
            </a:pPr>
            <a: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noRot="1" noChangeAspect="1"/>
          </p:cNvSpPr>
          <p:nvPr>
            <p:ph type="sldImg"/>
          </p:nvPr>
        </p:nvSpPr>
        <p:spPr>
          <a:xfrm>
            <a:off x="1003300" y="685800"/>
            <a:ext cx="4851400" cy="3429000"/>
          </a:xfrm>
          <a:prstGeom prst="rect">
            <a:avLst/>
          </a:prstGeom>
        </p:spPr>
        <p:txBody>
          <a:bodyPr/>
          <a:lstStyle/>
          <a:p>
            <a:endParaRPr/>
          </a:p>
        </p:txBody>
      </p:sp>
      <p:sp>
        <p:nvSpPr>
          <p:cNvPr id="113" name="Shape 113"/>
          <p:cNvSpPr>
            <a:spLocks noGrp="1"/>
          </p:cNvSpPr>
          <p:nvPr>
            <p:ph type="body" sz="quarter" idx="1"/>
          </p:nvPr>
        </p:nvSpPr>
        <p:spPr>
          <a:prstGeom prst="rect">
            <a:avLst/>
          </a:prstGeom>
        </p:spPr>
        <p:txBody>
          <a:bodyPr/>
          <a:lstStyle/>
          <a:p>
            <a:pPr>
              <a:defRPr>
                <a:latin typeface="Arial"/>
                <a:ea typeface="Arial"/>
                <a:cs typeface="Arial"/>
                <a:sym typeface="Arial"/>
              </a:defRPr>
            </a:pPr>
            <a:r>
              <a:t>​</a:t>
            </a:r>
          </a:p>
        </p:txBody>
      </p:sp>
    </p:spTree>
    <p:extLst>
      <p:ext uri="{BB962C8B-B14F-4D97-AF65-F5344CB8AC3E}">
        <p14:creationId xmlns:p14="http://schemas.microsoft.com/office/powerpoint/2010/main" val="242764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noRot="1" noChangeAspect="1"/>
          </p:cNvSpPr>
          <p:nvPr>
            <p:ph type="sldImg"/>
          </p:nvPr>
        </p:nvSpPr>
        <p:spPr>
          <a:xfrm>
            <a:off x="1003300" y="685800"/>
            <a:ext cx="4851400" cy="3429000"/>
          </a:xfrm>
          <a:prstGeom prst="rect">
            <a:avLst/>
          </a:prstGeom>
        </p:spPr>
        <p:txBody>
          <a:bodyPr/>
          <a:lstStyle/>
          <a:p>
            <a:endParaRPr/>
          </a:p>
        </p:txBody>
      </p:sp>
      <p:sp>
        <p:nvSpPr>
          <p:cNvPr id="113" name="Shape 113"/>
          <p:cNvSpPr>
            <a:spLocks noGrp="1"/>
          </p:cNvSpPr>
          <p:nvPr>
            <p:ph type="body" sz="quarter" idx="1"/>
          </p:nvPr>
        </p:nvSpPr>
        <p:spPr>
          <a:prstGeom prst="rect">
            <a:avLst/>
          </a:prstGeom>
        </p:spPr>
        <p:txBody>
          <a:bodyPr/>
          <a:lstStyle/>
          <a:p>
            <a:pPr>
              <a:defRPr>
                <a:latin typeface="Arial"/>
                <a:ea typeface="Arial"/>
                <a:cs typeface="Arial"/>
                <a:sym typeface="Arial"/>
              </a:defRPr>
            </a:pPr>
            <a:r>
              <a:t>​</a:t>
            </a:r>
          </a:p>
        </p:txBody>
      </p:sp>
    </p:spTree>
    <p:extLst>
      <p:ext uri="{BB962C8B-B14F-4D97-AF65-F5344CB8AC3E}">
        <p14:creationId xmlns:p14="http://schemas.microsoft.com/office/powerpoint/2010/main" val="1726761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xfrm>
            <a:off x="1003300" y="685800"/>
            <a:ext cx="4851400" cy="3429000"/>
          </a:xfrm>
          <a:prstGeom prst="rect">
            <a:avLst/>
          </a:prstGeom>
        </p:spPr>
        <p:txBody>
          <a:bodyPr/>
          <a:lstStyle/>
          <a:p>
            <a:endParaRPr/>
          </a:p>
        </p:txBody>
      </p:sp>
      <p:sp>
        <p:nvSpPr>
          <p:cNvPr id="104" name="Shape 104"/>
          <p:cNvSpPr>
            <a:spLocks noGrp="1"/>
          </p:cNvSpPr>
          <p:nvPr>
            <p:ph type="body" sz="quarter" idx="1"/>
          </p:nvPr>
        </p:nvSpPr>
        <p:spPr>
          <a:prstGeom prst="rect">
            <a:avLst/>
          </a:prstGeom>
        </p:spPr>
        <p:txBody>
          <a:bodyPr/>
          <a:lstStyle/>
          <a:p>
            <a:pPr>
              <a:defRPr>
                <a:latin typeface="Arial"/>
                <a:ea typeface="Arial"/>
                <a:cs typeface="Arial"/>
                <a:sym typeface="Arial"/>
              </a:defRPr>
            </a:pPr>
            <a:endParaRPr/>
          </a:p>
          <a:p>
            <a:pPr>
              <a:defRPr>
                <a:latin typeface="Arial"/>
                <a:ea typeface="Arial"/>
                <a:cs typeface="Arial"/>
                <a:sym typeface="Arial"/>
              </a:defRPr>
            </a:pPr>
            <a:r>
              <a:t>Volunteering is a chance to help other people, and to make a difference to the causes you feel most passionate about.​</a:t>
            </a:r>
          </a:p>
          <a:p>
            <a:pPr>
              <a:defRPr>
                <a:latin typeface="Arial"/>
                <a:ea typeface="Arial"/>
                <a:cs typeface="Arial"/>
                <a:sym typeface="Arial"/>
              </a:defRPr>
            </a:pPr>
            <a:endParaRPr/>
          </a:p>
          <a:p>
            <a:pPr>
              <a:defRPr>
                <a:latin typeface="Arial"/>
                <a:ea typeface="Arial"/>
                <a:cs typeface="Arial"/>
                <a:sym typeface="Arial"/>
              </a:defRPr>
            </a:pPr>
            <a:r>
              <a:t>As well as changing things for the better, lots of young people find that volunteering is a great way to increase their confidence and gain new skills.​</a:t>
            </a:r>
            <a:endParaRPr lang="en-GB"/>
          </a:p>
          <a:p>
            <a:pPr>
              <a:defRPr>
                <a:latin typeface="Arial"/>
                <a:ea typeface="Arial"/>
                <a:cs typeface="Arial"/>
                <a:sym typeface="Arial"/>
              </a:defRPr>
            </a:pPr>
            <a:endParaRPr lang="en-GB"/>
          </a:p>
          <a:p>
            <a:pPr>
              <a:defRPr>
                <a:latin typeface="Arial"/>
                <a:ea typeface="Arial"/>
                <a:cs typeface="Arial"/>
                <a:sym typeface="Arial"/>
              </a:defRPr>
            </a:pPr>
            <a:r>
              <a:rPr lang="en-GB"/>
              <a:t>Not a business </a:t>
            </a:r>
            <a:endParaRPr/>
          </a:p>
          <a:p>
            <a:pPr>
              <a:defRPr>
                <a:latin typeface="Arial"/>
                <a:ea typeface="Arial"/>
                <a:cs typeface="Arial"/>
                <a:sym typeface="Arial"/>
              </a:defRPr>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xfrm>
            <a:off x="1003300" y="685800"/>
            <a:ext cx="4851400" cy="3429000"/>
          </a:xfrm>
          <a:prstGeom prst="rect">
            <a:avLst/>
          </a:prstGeom>
        </p:spPr>
        <p:txBody>
          <a:bodyPr/>
          <a:lstStyle/>
          <a:p>
            <a:endParaRPr/>
          </a:p>
        </p:txBody>
      </p:sp>
      <p:sp>
        <p:nvSpPr>
          <p:cNvPr id="104" name="Shape 104"/>
          <p:cNvSpPr>
            <a:spLocks noGrp="1"/>
          </p:cNvSpPr>
          <p:nvPr>
            <p:ph type="body" sz="quarter" idx="1"/>
          </p:nvPr>
        </p:nvSpPr>
        <p:spPr>
          <a:prstGeom prst="rect">
            <a:avLst/>
          </a:prstGeom>
        </p:spPr>
        <p:txBody>
          <a:bodyPr/>
          <a:lstStyle/>
          <a:p>
            <a:pPr>
              <a:defRPr>
                <a:latin typeface="Arial"/>
                <a:ea typeface="Arial"/>
                <a:cs typeface="Arial"/>
                <a:sym typeface="Arial"/>
              </a:defRPr>
            </a:pPr>
            <a:r>
              <a:t>You can choose to volunteer in any area you would like – the only rule is that you must not be doing a job that companies would normally pay somebody for.​</a:t>
            </a:r>
          </a:p>
        </p:txBody>
      </p:sp>
    </p:spTree>
    <p:extLst>
      <p:ext uri="{BB962C8B-B14F-4D97-AF65-F5344CB8AC3E}">
        <p14:creationId xmlns:p14="http://schemas.microsoft.com/office/powerpoint/2010/main" val="1115305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noRot="1" noChangeAspect="1"/>
          </p:cNvSpPr>
          <p:nvPr>
            <p:ph type="sldImg"/>
          </p:nvPr>
        </p:nvSpPr>
        <p:spPr>
          <a:xfrm>
            <a:off x="1003300" y="685800"/>
            <a:ext cx="4851400" cy="3429000"/>
          </a:xfrm>
          <a:prstGeom prst="rect">
            <a:avLst/>
          </a:prstGeom>
        </p:spPr>
        <p:txBody>
          <a:bodyPr/>
          <a:lstStyle/>
          <a:p>
            <a:endParaRPr/>
          </a:p>
        </p:txBody>
      </p:sp>
      <p:sp>
        <p:nvSpPr>
          <p:cNvPr id="113" name="Shape 113"/>
          <p:cNvSpPr>
            <a:spLocks noGrp="1"/>
          </p:cNvSpPr>
          <p:nvPr>
            <p:ph type="body" sz="quarter" idx="1"/>
          </p:nvPr>
        </p:nvSpPr>
        <p:spPr>
          <a:prstGeom prst="rect">
            <a:avLst/>
          </a:prstGeom>
        </p:spPr>
        <p:txBody>
          <a:bodyPr/>
          <a:lstStyle/>
          <a:p>
            <a:pPr>
              <a:defRPr>
                <a:latin typeface="Arial"/>
                <a:ea typeface="Arial"/>
                <a:cs typeface="Arial"/>
                <a:sym typeface="Arial"/>
              </a:defRPr>
            </a:pPr>
            <a:endParaRPr/>
          </a:p>
          <a:p>
            <a:pPr>
              <a:defRPr>
                <a:latin typeface="Arial"/>
                <a:ea typeface="Arial"/>
                <a:cs typeface="Arial"/>
                <a:sym typeface="Arial"/>
              </a:defRPr>
            </a:pPr>
            <a:endParaRPr/>
          </a:p>
          <a:p>
            <a:pPr>
              <a:defRPr>
                <a:latin typeface="Arial"/>
                <a:ea typeface="Arial"/>
                <a:cs typeface="Arial"/>
                <a:sym typeface="Arial"/>
              </a:defRPr>
            </a:pPr>
            <a:r>
              <a:t>Becoming more active can be a huge amount of fun, and it can also help you feel happier and healthier. </a:t>
            </a:r>
          </a:p>
          <a:p>
            <a:pPr>
              <a:defRPr>
                <a:latin typeface="Arial"/>
                <a:ea typeface="Arial"/>
                <a:cs typeface="Arial"/>
                <a:sym typeface="Arial"/>
              </a:defRPr>
            </a:pPr>
            <a:r>
              <a:t>​</a:t>
            </a:r>
          </a:p>
        </p:txBody>
      </p:sp>
    </p:spTree>
    <p:extLst>
      <p:ext uri="{BB962C8B-B14F-4D97-AF65-F5344CB8AC3E}">
        <p14:creationId xmlns:p14="http://schemas.microsoft.com/office/powerpoint/2010/main" val="1278769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noRot="1" noChangeAspect="1"/>
          </p:cNvSpPr>
          <p:nvPr>
            <p:ph type="sldImg"/>
          </p:nvPr>
        </p:nvSpPr>
        <p:spPr>
          <a:xfrm>
            <a:off x="1003300" y="685800"/>
            <a:ext cx="4851400" cy="3429000"/>
          </a:xfrm>
          <a:prstGeom prst="rect">
            <a:avLst/>
          </a:prstGeom>
        </p:spPr>
        <p:txBody>
          <a:bodyPr/>
          <a:lstStyle/>
          <a:p>
            <a:endParaRPr/>
          </a:p>
        </p:txBody>
      </p:sp>
      <p:sp>
        <p:nvSpPr>
          <p:cNvPr id="113" name="Shape 113"/>
          <p:cNvSpPr>
            <a:spLocks noGrp="1"/>
          </p:cNvSpPr>
          <p:nvPr>
            <p:ph type="body" sz="quarter" idx="1"/>
          </p:nvPr>
        </p:nvSpPr>
        <p:spPr>
          <a:prstGeom prst="rect">
            <a:avLst/>
          </a:prstGeom>
        </p:spPr>
        <p:txBody>
          <a:bodyPr/>
          <a:lstStyle/>
          <a:p>
            <a:pPr>
              <a:defRPr>
                <a:latin typeface="Arial"/>
                <a:ea typeface="Arial"/>
                <a:cs typeface="Arial"/>
                <a:sym typeface="Arial"/>
              </a:defRPr>
            </a:pPr>
            <a:r>
              <a:t>​</a:t>
            </a:r>
          </a:p>
        </p:txBody>
      </p:sp>
    </p:spTree>
    <p:extLst>
      <p:ext uri="{BB962C8B-B14F-4D97-AF65-F5344CB8AC3E}">
        <p14:creationId xmlns:p14="http://schemas.microsoft.com/office/powerpoint/2010/main" val="2970121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a:spLocks noGrp="1" noRot="1" noChangeAspect="1"/>
          </p:cNvSpPr>
          <p:nvPr>
            <p:ph type="sldImg"/>
          </p:nvPr>
        </p:nvSpPr>
        <p:spPr>
          <a:xfrm>
            <a:off x="1003300" y="685800"/>
            <a:ext cx="4851400" cy="3429000"/>
          </a:xfrm>
          <a:prstGeom prst="rect">
            <a:avLst/>
          </a:prstGeom>
        </p:spPr>
        <p:txBody>
          <a:bodyPr/>
          <a:lstStyle/>
          <a:p>
            <a:endParaRPr/>
          </a:p>
        </p:txBody>
      </p:sp>
      <p:sp>
        <p:nvSpPr>
          <p:cNvPr id="122" name="Shape 122"/>
          <p:cNvSpPr>
            <a:spLocks noGrp="1"/>
          </p:cNvSpPr>
          <p:nvPr>
            <p:ph type="body" sz="quarter" idx="1"/>
          </p:nvPr>
        </p:nvSpPr>
        <p:spPr>
          <a:prstGeom prst="rect">
            <a:avLst/>
          </a:prstGeom>
        </p:spPr>
        <p:txBody>
          <a:bodyPr/>
          <a:lstStyle/>
          <a:p>
            <a:pPr>
              <a:defRPr>
                <a:latin typeface="Arial"/>
                <a:ea typeface="Arial"/>
                <a:cs typeface="Arial"/>
                <a:sym typeface="Arial"/>
              </a:defRPr>
            </a:pPr>
            <a:r>
              <a:rPr lang="en-GB"/>
              <a:t>Skill and Physical difference</a:t>
            </a:r>
          </a:p>
          <a:p>
            <a:pPr>
              <a:defRPr>
                <a:latin typeface="Arial"/>
                <a:ea typeface="Arial"/>
                <a:cs typeface="Arial"/>
                <a:sym typeface="Arial"/>
              </a:defRPr>
            </a:pPr>
            <a:endParaRPr/>
          </a:p>
          <a:p>
            <a:pPr>
              <a:defRPr>
                <a:latin typeface="Arial"/>
                <a:ea typeface="Arial"/>
                <a:cs typeface="Arial"/>
                <a:sym typeface="Arial"/>
              </a:defRPr>
            </a:pPr>
            <a:r>
              <a:t>You can decide whether you will try to get better at something you already feel passionate about, or learn to do something new. </a:t>
            </a:r>
          </a:p>
          <a:p>
            <a:pPr>
              <a:defRPr>
                <a:latin typeface="Arial"/>
                <a:ea typeface="Arial"/>
                <a:cs typeface="Arial"/>
                <a:sym typeface="Arial"/>
              </a:defRPr>
            </a:pPr>
            <a:endParaRPr/>
          </a:p>
          <a:p>
            <a:pPr>
              <a:defRPr>
                <a:latin typeface="Arial"/>
                <a:ea typeface="Arial"/>
                <a:cs typeface="Arial"/>
                <a:sym typeface="Arial"/>
              </a:defRPr>
            </a:pPr>
            <a:r>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a:spLocks noGrp="1" noRot="1" noChangeAspect="1"/>
          </p:cNvSpPr>
          <p:nvPr>
            <p:ph type="sldImg"/>
          </p:nvPr>
        </p:nvSpPr>
        <p:spPr>
          <a:xfrm>
            <a:off x="1003300" y="685800"/>
            <a:ext cx="4851400" cy="3429000"/>
          </a:xfrm>
          <a:prstGeom prst="rect">
            <a:avLst/>
          </a:prstGeom>
        </p:spPr>
        <p:txBody>
          <a:bodyPr/>
          <a:lstStyle/>
          <a:p>
            <a:endParaRPr/>
          </a:p>
        </p:txBody>
      </p:sp>
      <p:sp>
        <p:nvSpPr>
          <p:cNvPr id="122" name="Shape 122"/>
          <p:cNvSpPr>
            <a:spLocks noGrp="1"/>
          </p:cNvSpPr>
          <p:nvPr>
            <p:ph type="body" sz="quarter" idx="1"/>
          </p:nvPr>
        </p:nvSpPr>
        <p:spPr>
          <a:prstGeom prst="rect">
            <a:avLst/>
          </a:prstGeom>
        </p:spPr>
        <p:txBody>
          <a:bodyPr/>
          <a:lstStyle/>
          <a:p>
            <a:pPr>
              <a:defRPr>
                <a:latin typeface="Arial"/>
                <a:ea typeface="Arial"/>
                <a:cs typeface="Arial"/>
                <a:sym typeface="Arial"/>
              </a:defRPr>
            </a:pPr>
            <a:r>
              <a:t>In the past, young people have done a huge range of different activities for their skills section, such as computer coding, driving and cooking. </a:t>
            </a:r>
          </a:p>
          <a:p>
            <a:pPr>
              <a:defRPr>
                <a:latin typeface="Arial"/>
                <a:ea typeface="Arial"/>
                <a:cs typeface="Arial"/>
                <a:sym typeface="Arial"/>
              </a:defRPr>
            </a:pPr>
            <a:endParaRPr/>
          </a:p>
          <a:p>
            <a:pPr>
              <a:defRPr>
                <a:latin typeface="Arial"/>
                <a:ea typeface="Arial"/>
                <a:cs typeface="Arial"/>
                <a:sym typeface="Arial"/>
              </a:defRPr>
            </a:pPr>
            <a:r>
              <a:t>Gaining new interests and talents is a huge amount of fun and lots of young people also feel a real sense of achievement from doing it. </a:t>
            </a:r>
            <a:endParaRPr lang="en-GB"/>
          </a:p>
          <a:p>
            <a:pPr>
              <a:defRPr>
                <a:latin typeface="Arial"/>
                <a:ea typeface="Arial"/>
                <a:cs typeface="Arial"/>
                <a:sym typeface="Arial"/>
              </a:defRPr>
            </a:pPr>
            <a:endParaRPr lang="en-GB"/>
          </a:p>
          <a:p>
            <a:pPr>
              <a:defRPr>
                <a:latin typeface="Arial"/>
                <a:ea typeface="Arial"/>
                <a:cs typeface="Arial"/>
                <a:sym typeface="Arial"/>
              </a:defRPr>
            </a:pPr>
            <a:r>
              <a:rPr lang="en-GB"/>
              <a:t>Again this cant be in school time but could be a school club for example book club </a:t>
            </a:r>
            <a:endParaRPr/>
          </a:p>
          <a:p>
            <a:pPr>
              <a:defRPr>
                <a:latin typeface="Arial"/>
                <a:ea typeface="Arial"/>
                <a:cs typeface="Arial"/>
                <a:sym typeface="Arial"/>
              </a:defRPr>
            </a:pPr>
            <a:endParaRPr/>
          </a:p>
          <a:p>
            <a:pPr>
              <a:defRPr>
                <a:latin typeface="Arial"/>
                <a:ea typeface="Arial"/>
                <a:cs typeface="Arial"/>
                <a:sym typeface="Arial"/>
              </a:defRPr>
            </a:pPr>
            <a:r>
              <a:t>​</a:t>
            </a:r>
          </a:p>
        </p:txBody>
      </p:sp>
    </p:spTree>
    <p:extLst>
      <p:ext uri="{BB962C8B-B14F-4D97-AF65-F5344CB8AC3E}">
        <p14:creationId xmlns:p14="http://schemas.microsoft.com/office/powerpoint/2010/main" val="1891474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1003300" y="685800"/>
            <a:ext cx="4851400" cy="3429000"/>
          </a:xfrm>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pPr>
              <a:defRPr>
                <a:latin typeface="Arial"/>
                <a:ea typeface="Arial"/>
                <a:cs typeface="Arial"/>
                <a:sym typeface="Arial"/>
              </a:defRPr>
            </a:pPr>
            <a:r>
              <a:t>The final section of your Bronze DofE Award is the Expedition.​</a:t>
            </a:r>
          </a:p>
          <a:p>
            <a:pPr>
              <a:defRPr>
                <a:latin typeface="Arial"/>
                <a:ea typeface="Arial"/>
                <a:cs typeface="Arial"/>
                <a:sym typeface="Arial"/>
              </a:defRPr>
            </a:pPr>
            <a:endParaRPr/>
          </a:p>
          <a:p>
            <a:pPr>
              <a:defRPr>
                <a:latin typeface="Arial"/>
                <a:ea typeface="Arial"/>
                <a:cs typeface="Arial"/>
                <a:sym typeface="Arial"/>
              </a:defRPr>
            </a:pPr>
            <a:r>
              <a:t>​As part of a small team, you’ll plan your aim, choose your location and do some training to make sure you’re prepared and know what you’re doing — then spend two days and one night away.​</a:t>
            </a:r>
          </a:p>
          <a:p>
            <a:pPr>
              <a:defRPr>
                <a:latin typeface="Arial"/>
                <a:ea typeface="Arial"/>
                <a:cs typeface="Arial"/>
                <a:sym typeface="Arial"/>
              </a:defRPr>
            </a:pPr>
            <a:endParaRPr/>
          </a:p>
          <a:p>
            <a:pPr>
              <a:defRPr>
                <a:latin typeface="Arial"/>
                <a:ea typeface="Arial"/>
                <a:cs typeface="Arial"/>
                <a:sym typeface="Arial"/>
              </a:defRPr>
            </a:pPr>
            <a:r>
              <a:t>​Your Expedition will improve your resilience, communication, teamwork and leadership skills. ​</a:t>
            </a:r>
          </a:p>
          <a:p>
            <a:pPr>
              <a:defRPr b="1">
                <a:latin typeface="Arial"/>
                <a:ea typeface="Arial"/>
                <a:cs typeface="Arial"/>
                <a:sym typeface="Arial"/>
              </a:defRPr>
            </a:pPr>
            <a:endParaRPr b="1"/>
          </a:p>
          <a:p>
            <a:pPr>
              <a:defRPr>
                <a:latin typeface="Arial"/>
                <a:ea typeface="Arial"/>
                <a:cs typeface="Arial"/>
                <a:sym typeface="Arial"/>
              </a:defRPr>
            </a:pPr>
            <a:r>
              <a:t>​</a:t>
            </a:r>
          </a:p>
        </p:txBody>
      </p:sp>
    </p:spTree>
    <p:extLst>
      <p:ext uri="{BB962C8B-B14F-4D97-AF65-F5344CB8AC3E}">
        <p14:creationId xmlns:p14="http://schemas.microsoft.com/office/powerpoint/2010/main" val="385220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noRot="1" noChangeAspect="1"/>
          </p:cNvSpPr>
          <p:nvPr>
            <p:ph type="sldImg"/>
          </p:nvPr>
        </p:nvSpPr>
        <p:spPr>
          <a:xfrm>
            <a:off x="1003300" y="685800"/>
            <a:ext cx="4851400" cy="3429000"/>
          </a:xfrm>
          <a:prstGeom prst="rect">
            <a:avLst/>
          </a:prstGeom>
        </p:spPr>
        <p:txBody>
          <a:bodyPr/>
          <a:lstStyle/>
          <a:p>
            <a:endParaRPr/>
          </a:p>
        </p:txBody>
      </p:sp>
      <p:sp>
        <p:nvSpPr>
          <p:cNvPr id="85" name="Shape 85"/>
          <p:cNvSpPr>
            <a:spLocks noGrp="1"/>
          </p:cNvSpPr>
          <p:nvPr>
            <p:ph type="body" sz="quarter" idx="1"/>
          </p:nvPr>
        </p:nvSpPr>
        <p:spPr>
          <a:prstGeom prst="rect">
            <a:avLst/>
          </a:prstGeom>
        </p:spPr>
        <p:txBody>
          <a:bodyPr/>
          <a:lstStyle/>
          <a:p>
            <a:pPr marL="0" indent="0">
              <a:buFontTx/>
              <a:buNone/>
              <a:defRPr>
                <a:latin typeface="Arial"/>
                <a:ea typeface="Arial"/>
                <a:cs typeface="Arial"/>
                <a:sym typeface="Arial"/>
              </a:defRPr>
            </a:pPr>
            <a:r>
              <a:rPr lang="en-GB" sz="1200" b="1" spc="-5"/>
              <a:t>You will work on each section on average an hour a week </a:t>
            </a:r>
          </a:p>
          <a:p>
            <a:pPr>
              <a:defRPr>
                <a:latin typeface="Arial"/>
                <a:ea typeface="Arial"/>
                <a:cs typeface="Arial"/>
                <a:sym typeface="Arial"/>
              </a:defRPr>
            </a:pPr>
            <a:endParaRPr lang="en-GB"/>
          </a:p>
          <a:p>
            <a:pPr>
              <a:defRPr>
                <a:latin typeface="Arial"/>
                <a:ea typeface="Arial"/>
                <a:cs typeface="Arial"/>
                <a:sym typeface="Arial"/>
              </a:defRPr>
            </a:pPr>
            <a:r>
              <a:rPr lang="en-GB"/>
              <a:t>You will need to keep a record of the time you spend on each activity.  </a:t>
            </a:r>
          </a:p>
          <a:p>
            <a:pPr>
              <a:defRPr>
                <a:latin typeface="Arial"/>
                <a:ea typeface="Arial"/>
                <a:cs typeface="Arial"/>
                <a:sym typeface="Arial"/>
              </a:defRPr>
            </a:pPr>
            <a:endParaRPr lang="en-GB"/>
          </a:p>
          <a:p>
            <a:pPr marL="0" marR="0" lvl="0" indent="0" defTabSz="914400" eaLnBrk="1" fontAlgn="auto" latinLnBrk="0" hangingPunct="1">
              <a:lnSpc>
                <a:spcPct val="100000"/>
              </a:lnSpc>
              <a:spcBef>
                <a:spcPts val="0"/>
              </a:spcBef>
              <a:spcAft>
                <a:spcPts val="0"/>
              </a:spcAft>
              <a:buClrTx/>
              <a:buSzTx/>
              <a:buFontTx/>
              <a:buNone/>
              <a:tabLst/>
              <a:defRPr>
                <a:latin typeface="Arial"/>
                <a:ea typeface="Arial"/>
                <a:cs typeface="Arial"/>
                <a:sym typeface="Arial"/>
              </a:defRPr>
            </a:pPr>
            <a:r>
              <a:rPr lang="en-GB" sz="1200" b="1" spc="-5"/>
              <a:t>Ask someone with a good understanding of the activity to be your assessor and write an assessors report at the end </a:t>
            </a:r>
            <a:endParaRPr lang="en-GB" sz="1200" b="1"/>
          </a:p>
          <a:p>
            <a:pPr>
              <a:defRPr>
                <a:latin typeface="Arial"/>
                <a:ea typeface="Arial"/>
                <a:cs typeface="Arial"/>
                <a:sym typeface="Arial"/>
              </a:defRPr>
            </a:pPr>
            <a:r>
              <a:rPr lang="en-GB"/>
              <a:t>​</a:t>
            </a:r>
          </a:p>
          <a:p>
            <a:pPr>
              <a:defRPr>
                <a:latin typeface="Arial"/>
                <a:ea typeface="Arial"/>
                <a:cs typeface="Arial"/>
                <a:sym typeface="Arial"/>
              </a:defRPr>
            </a:pPr>
            <a:endParaRPr lang="en-GB"/>
          </a:p>
        </p:txBody>
      </p:sp>
    </p:spTree>
    <p:extLst>
      <p:ext uri="{BB962C8B-B14F-4D97-AF65-F5344CB8AC3E}">
        <p14:creationId xmlns:p14="http://schemas.microsoft.com/office/powerpoint/2010/main" val="3115247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noRot="1" noChangeAspect="1"/>
          </p:cNvSpPr>
          <p:nvPr>
            <p:ph type="sldImg"/>
          </p:nvPr>
        </p:nvSpPr>
        <p:spPr>
          <a:xfrm>
            <a:off x="1003300" y="685800"/>
            <a:ext cx="4851400" cy="3429000"/>
          </a:xfrm>
          <a:prstGeom prst="rect">
            <a:avLst/>
          </a:prstGeom>
        </p:spPr>
        <p:txBody>
          <a:bodyPr/>
          <a:lstStyle/>
          <a:p>
            <a:endParaRPr/>
          </a:p>
        </p:txBody>
      </p:sp>
      <p:sp>
        <p:nvSpPr>
          <p:cNvPr id="145" name="Shape 145"/>
          <p:cNvSpPr>
            <a:spLocks noGrp="1"/>
          </p:cNvSpPr>
          <p:nvPr>
            <p:ph type="body" sz="quarter" idx="1"/>
          </p:nvPr>
        </p:nvSpPr>
        <p:spPr>
          <a:prstGeom prst="rect">
            <a:avLst/>
          </a:prstGeom>
        </p:spPr>
        <p:txBody>
          <a:bodyPr/>
          <a:lstStyle/>
          <a:p>
            <a:pPr>
              <a:defRPr>
                <a:latin typeface="Arial"/>
                <a:ea typeface="Arial"/>
                <a:cs typeface="Arial"/>
                <a:sym typeface="Arial"/>
              </a:defRPr>
            </a:pPr>
            <a:r>
              <a:t>Once you have signed up to do your DofE, you will receive a Welcome Pack in the post which contains lots of useful information and advice.  ​</a:t>
            </a:r>
          </a:p>
          <a:p>
            <a:pPr>
              <a:defRPr>
                <a:latin typeface="Arial"/>
                <a:ea typeface="Arial"/>
                <a:cs typeface="Arial"/>
                <a:sym typeface="Arial"/>
              </a:defRPr>
            </a:pPr>
            <a:endParaRPr/>
          </a:p>
          <a:p>
            <a:pPr>
              <a:defRPr>
                <a:latin typeface="Arial"/>
                <a:ea typeface="Arial"/>
                <a:cs typeface="Arial"/>
                <a:sym typeface="Arial"/>
              </a:defRPr>
            </a:pPr>
            <a:r>
              <a:t>​You will also get your own eDofE account so that you can plan your activities online using the free DofE app.​</a:t>
            </a:r>
          </a:p>
          <a:p>
            <a:pPr>
              <a:defRPr>
                <a:latin typeface="Arial"/>
                <a:ea typeface="Arial"/>
                <a:cs typeface="Arial"/>
                <a:sym typeface="Arial"/>
              </a:defRPr>
            </a:pPr>
            <a:endParaRPr/>
          </a:p>
          <a:p>
            <a:pPr>
              <a:defRPr>
                <a:latin typeface="Arial"/>
                <a:ea typeface="Arial"/>
                <a:cs typeface="Arial"/>
                <a:sym typeface="Arial"/>
              </a:defRPr>
            </a:pPr>
            <a:r>
              <a:t>​You will also receive a DofE Card which will give you and your family money off in several shops selling the sorts of equipment you may need.​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noRot="1" noChangeAspect="1"/>
          </p:cNvSpPr>
          <p:nvPr>
            <p:ph type="sldImg"/>
          </p:nvPr>
        </p:nvSpPr>
        <p:spPr>
          <a:xfrm>
            <a:off x="1003300" y="685800"/>
            <a:ext cx="4851400" cy="3429000"/>
          </a:xfrm>
          <a:prstGeom prst="rect">
            <a:avLst/>
          </a:prstGeom>
        </p:spPr>
        <p:txBody>
          <a:bodyPr/>
          <a:lstStyle/>
          <a:p>
            <a:endParaRPr/>
          </a:p>
        </p:txBody>
      </p:sp>
      <p:sp>
        <p:nvSpPr>
          <p:cNvPr id="145" name="Shape 145"/>
          <p:cNvSpPr>
            <a:spLocks noGrp="1"/>
          </p:cNvSpPr>
          <p:nvPr>
            <p:ph type="body" sz="quarter" idx="1"/>
          </p:nvPr>
        </p:nvSpPr>
        <p:spPr>
          <a:prstGeom prst="rect">
            <a:avLst/>
          </a:prstGeom>
        </p:spPr>
        <p:txBody>
          <a:bodyPr/>
          <a:lstStyle/>
          <a:p>
            <a:pPr>
              <a:defRPr>
                <a:latin typeface="Arial"/>
                <a:ea typeface="Arial"/>
                <a:cs typeface="Arial"/>
                <a:sym typeface="Arial"/>
              </a:defRPr>
            </a:pPr>
            <a:endParaRPr/>
          </a:p>
        </p:txBody>
      </p:sp>
    </p:spTree>
    <p:extLst>
      <p:ext uri="{BB962C8B-B14F-4D97-AF65-F5344CB8AC3E}">
        <p14:creationId xmlns:p14="http://schemas.microsoft.com/office/powerpoint/2010/main" val="3831603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noRot="1" noChangeAspect="1"/>
          </p:cNvSpPr>
          <p:nvPr>
            <p:ph type="sldImg"/>
          </p:nvPr>
        </p:nvSpPr>
        <p:spPr>
          <a:xfrm>
            <a:off x="1003300" y="685800"/>
            <a:ext cx="4851400" cy="3429000"/>
          </a:xfrm>
          <a:prstGeom prst="rect">
            <a:avLst/>
          </a:prstGeom>
        </p:spPr>
        <p:txBody>
          <a:bodyPr/>
          <a:lstStyle/>
          <a:p>
            <a:endParaRPr/>
          </a:p>
        </p:txBody>
      </p:sp>
      <p:sp>
        <p:nvSpPr>
          <p:cNvPr id="85" name="Shape 85"/>
          <p:cNvSpPr>
            <a:spLocks noGrp="1"/>
          </p:cNvSpPr>
          <p:nvPr>
            <p:ph type="body" sz="quarter" idx="1"/>
          </p:nvPr>
        </p:nvSpPr>
        <p:spPr>
          <a:prstGeom prst="rect">
            <a:avLst/>
          </a:prstGeom>
        </p:spPr>
        <p:txBody>
          <a:bodyPr/>
          <a:lstStyle/>
          <a:p>
            <a:pPr marL="0" indent="0">
              <a:buFontTx/>
              <a:buNone/>
              <a:defRPr>
                <a:latin typeface="Arial"/>
                <a:ea typeface="Arial"/>
                <a:cs typeface="Arial"/>
                <a:sym typeface="Arial"/>
              </a:defRPr>
            </a:pPr>
            <a:r>
              <a:rPr lang="en-GB" sz="1200" b="1" spc="-5"/>
              <a:t>You will work on each section on average an hour a week </a:t>
            </a:r>
          </a:p>
          <a:p>
            <a:pPr>
              <a:defRPr>
                <a:latin typeface="Arial"/>
                <a:ea typeface="Arial"/>
                <a:cs typeface="Arial"/>
                <a:sym typeface="Arial"/>
              </a:defRPr>
            </a:pPr>
            <a:endParaRPr lang="en-GB"/>
          </a:p>
          <a:p>
            <a:pPr>
              <a:defRPr>
                <a:latin typeface="Arial"/>
                <a:ea typeface="Arial"/>
                <a:cs typeface="Arial"/>
                <a:sym typeface="Arial"/>
              </a:defRPr>
            </a:pPr>
            <a:r>
              <a:rPr lang="en-GB"/>
              <a:t>You will need to keep a record of the time you spend on each activity.  </a:t>
            </a:r>
          </a:p>
          <a:p>
            <a:pPr>
              <a:defRPr>
                <a:latin typeface="Arial"/>
                <a:ea typeface="Arial"/>
                <a:cs typeface="Arial"/>
                <a:sym typeface="Arial"/>
              </a:defRPr>
            </a:pPr>
            <a:endParaRPr lang="en-GB"/>
          </a:p>
          <a:p>
            <a:pPr marL="0" marR="0" lvl="0" indent="0" defTabSz="914400" eaLnBrk="1" fontAlgn="auto" latinLnBrk="0" hangingPunct="1">
              <a:lnSpc>
                <a:spcPct val="100000"/>
              </a:lnSpc>
              <a:spcBef>
                <a:spcPts val="0"/>
              </a:spcBef>
              <a:spcAft>
                <a:spcPts val="0"/>
              </a:spcAft>
              <a:buClrTx/>
              <a:buSzTx/>
              <a:buFontTx/>
              <a:buNone/>
              <a:tabLst/>
              <a:defRPr>
                <a:latin typeface="Arial"/>
                <a:ea typeface="Arial"/>
                <a:cs typeface="Arial"/>
                <a:sym typeface="Arial"/>
              </a:defRPr>
            </a:pPr>
            <a:r>
              <a:rPr lang="en-GB" sz="1200" b="1" spc="-5"/>
              <a:t>Ask someone with a good understanding of the activity to be your assessor and write an assessors report at the end </a:t>
            </a:r>
            <a:endParaRPr lang="en-GB" sz="1200" b="1"/>
          </a:p>
          <a:p>
            <a:pPr>
              <a:defRPr>
                <a:latin typeface="Arial"/>
                <a:ea typeface="Arial"/>
                <a:cs typeface="Arial"/>
                <a:sym typeface="Arial"/>
              </a:defRPr>
            </a:pPr>
            <a:r>
              <a:rPr lang="en-GB"/>
              <a:t>​</a:t>
            </a:r>
          </a:p>
          <a:p>
            <a:pPr>
              <a:defRPr>
                <a:latin typeface="Arial"/>
                <a:ea typeface="Arial"/>
                <a:cs typeface="Arial"/>
                <a:sym typeface="Arial"/>
              </a:defRPr>
            </a:pPr>
            <a:endParaRPr lang="en-GB"/>
          </a:p>
        </p:txBody>
      </p:sp>
    </p:spTree>
    <p:extLst>
      <p:ext uri="{BB962C8B-B14F-4D97-AF65-F5344CB8AC3E}">
        <p14:creationId xmlns:p14="http://schemas.microsoft.com/office/powerpoint/2010/main" val="3891873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noRot="1" noChangeAspect="1"/>
          </p:cNvSpPr>
          <p:nvPr>
            <p:ph type="sldImg"/>
          </p:nvPr>
        </p:nvSpPr>
        <p:spPr>
          <a:xfrm>
            <a:off x="1003300" y="685800"/>
            <a:ext cx="4851400" cy="3429000"/>
          </a:xfrm>
          <a:prstGeom prst="rect">
            <a:avLst/>
          </a:prstGeom>
        </p:spPr>
        <p:txBody>
          <a:bodyPr/>
          <a:lstStyle/>
          <a:p>
            <a:endParaRPr/>
          </a:p>
        </p:txBody>
      </p:sp>
      <p:sp>
        <p:nvSpPr>
          <p:cNvPr id="85" name="Shape 85"/>
          <p:cNvSpPr>
            <a:spLocks noGrp="1"/>
          </p:cNvSpPr>
          <p:nvPr>
            <p:ph type="body" sz="quarter" idx="1"/>
          </p:nvPr>
        </p:nvSpPr>
        <p:spPr>
          <a:prstGeom prst="rect">
            <a:avLst/>
          </a:prstGeom>
        </p:spPr>
        <p:txBody>
          <a:bodyPr/>
          <a:lstStyle/>
          <a:p>
            <a:pPr>
              <a:defRPr>
                <a:latin typeface="Arial"/>
                <a:ea typeface="Arial"/>
                <a:cs typeface="Arial"/>
                <a:sym typeface="Arial"/>
              </a:defRPr>
            </a:pPr>
            <a:r>
              <a:rPr lang="en-GB"/>
              <a:t>There are several ways you can help your young person to achieve their DofE Award.​</a:t>
            </a:r>
          </a:p>
          <a:p>
            <a:pPr>
              <a:defRPr>
                <a:latin typeface="Arial"/>
                <a:ea typeface="Arial"/>
                <a:cs typeface="Arial"/>
                <a:sym typeface="Arial"/>
              </a:defRPr>
            </a:pPr>
            <a:endParaRPr lang="en-GB"/>
          </a:p>
          <a:p>
            <a:pPr>
              <a:defRPr>
                <a:latin typeface="Arial"/>
                <a:ea typeface="Arial"/>
                <a:cs typeface="Arial"/>
                <a:sym typeface="Arial"/>
              </a:defRPr>
            </a:pPr>
            <a:r>
              <a:rPr lang="en-GB"/>
              <a:t>​You should provide guidance and advice – support them with things like choosing their activities and finding assessors.</a:t>
            </a:r>
          </a:p>
          <a:p>
            <a:pPr>
              <a:defRPr>
                <a:latin typeface="Arial"/>
                <a:ea typeface="Arial"/>
                <a:cs typeface="Arial"/>
                <a:sym typeface="Arial"/>
              </a:defRPr>
            </a:pPr>
            <a:endParaRPr lang="en-GB"/>
          </a:p>
          <a:p>
            <a:pPr>
              <a:defRPr>
                <a:latin typeface="Arial"/>
                <a:ea typeface="Arial"/>
                <a:cs typeface="Arial"/>
                <a:sym typeface="Arial"/>
              </a:defRPr>
            </a:pPr>
            <a:r>
              <a:rPr lang="en-GB"/>
              <a:t>Encouragement - It can be challenging to keep the motivation going, especially over some of the longer timeframes.​</a:t>
            </a:r>
          </a:p>
          <a:p>
            <a:pPr>
              <a:defRPr>
                <a:latin typeface="Arial"/>
                <a:ea typeface="Arial"/>
                <a:cs typeface="Arial"/>
                <a:sym typeface="Arial"/>
              </a:defRPr>
            </a:pPr>
            <a:endParaRPr lang="en-GB"/>
          </a:p>
          <a:p>
            <a:pPr>
              <a:defRPr>
                <a:latin typeface="Arial"/>
                <a:ea typeface="Arial"/>
                <a:cs typeface="Arial"/>
                <a:sym typeface="Arial"/>
              </a:defRPr>
            </a:pPr>
            <a:r>
              <a:rPr lang="en-GB"/>
              <a:t>​If they need it, help keep them on track with their activities, particularly those which are being done from home.​</a:t>
            </a:r>
          </a:p>
          <a:p>
            <a:pPr>
              <a:defRPr>
                <a:latin typeface="Arial"/>
                <a:ea typeface="Arial"/>
                <a:cs typeface="Arial"/>
                <a:sym typeface="Arial"/>
              </a:defRPr>
            </a:pPr>
            <a:endParaRPr lang="en-GB"/>
          </a:p>
          <a:p>
            <a:pPr>
              <a:defRPr>
                <a:latin typeface="Arial"/>
                <a:ea typeface="Arial"/>
                <a:cs typeface="Arial"/>
                <a:sym typeface="Arial"/>
              </a:defRPr>
            </a:pPr>
            <a:r>
              <a:rPr lang="en-GB"/>
              <a:t>​Practical support - You may be required to drop off/collect from expeditions and activities, make sure they have all the right kit and also wash the kit when it comes home! ​</a:t>
            </a:r>
          </a:p>
          <a:p>
            <a:pPr>
              <a:defRPr>
                <a:latin typeface="Arial"/>
                <a:ea typeface="Arial"/>
                <a:cs typeface="Arial"/>
                <a:sym typeface="Arial"/>
              </a:defRPr>
            </a:pPr>
            <a:endParaRPr lang="en-GB"/>
          </a:p>
          <a:p>
            <a:pPr>
              <a:defRPr>
                <a:latin typeface="Arial"/>
                <a:ea typeface="Arial"/>
                <a:cs typeface="Arial"/>
                <a:sym typeface="Arial"/>
              </a:defRPr>
            </a:pPr>
            <a:r>
              <a:rPr lang="en-GB"/>
              <a:t>​Recognising achievement - We hope all organisations will recognise the amazing achievement, and it is just as important to receive that recognition from family members. ​</a:t>
            </a:r>
          </a:p>
          <a:p>
            <a:pPr>
              <a:defRPr>
                <a:latin typeface="Arial"/>
                <a:ea typeface="Arial"/>
                <a:cs typeface="Arial"/>
                <a:sym typeface="Arial"/>
              </a:defRPr>
            </a:pPr>
            <a:r>
              <a:rPr lang="en-GB"/>
              <a:t>​</a:t>
            </a:r>
          </a:p>
          <a:p>
            <a:pPr>
              <a:defRPr>
                <a:latin typeface="Arial"/>
                <a:ea typeface="Arial"/>
                <a:cs typeface="Arial"/>
                <a:sym typeface="Arial"/>
              </a:defRPr>
            </a:pPr>
            <a:endParaRPr lang="en-GB"/>
          </a:p>
        </p:txBody>
      </p:sp>
    </p:spTree>
    <p:extLst>
      <p:ext uri="{BB962C8B-B14F-4D97-AF65-F5344CB8AC3E}">
        <p14:creationId xmlns:p14="http://schemas.microsoft.com/office/powerpoint/2010/main" val="3518989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noRot="1" noChangeAspect="1"/>
          </p:cNvSpPr>
          <p:nvPr>
            <p:ph type="sldImg"/>
          </p:nvPr>
        </p:nvSpPr>
        <p:spPr>
          <a:xfrm>
            <a:off x="1003300" y="685800"/>
            <a:ext cx="4851400" cy="3429000"/>
          </a:xfrm>
          <a:prstGeom prst="rect">
            <a:avLst/>
          </a:prstGeom>
        </p:spPr>
        <p:txBody>
          <a:bodyPr/>
          <a:lstStyle/>
          <a:p>
            <a:endParaRPr/>
          </a:p>
        </p:txBody>
      </p:sp>
      <p:sp>
        <p:nvSpPr>
          <p:cNvPr id="85" name="Shape 85"/>
          <p:cNvSpPr>
            <a:spLocks noGrp="1"/>
          </p:cNvSpPr>
          <p:nvPr>
            <p:ph type="body" sz="quarter" idx="1"/>
          </p:nvPr>
        </p:nvSpPr>
        <p:spPr>
          <a:prstGeom prst="rect">
            <a:avLst/>
          </a:prstGeom>
        </p:spPr>
        <p:txBody>
          <a:bodyPr/>
          <a:lstStyle/>
          <a:p>
            <a:pPr marL="0" indent="0">
              <a:buFontTx/>
              <a:buNone/>
              <a:defRPr>
                <a:latin typeface="Arial"/>
                <a:ea typeface="Arial"/>
                <a:cs typeface="Arial"/>
                <a:sym typeface="Arial"/>
              </a:defRPr>
            </a:pPr>
            <a:r>
              <a:rPr lang="en-GB" sz="1200" b="1" spc="-5"/>
              <a:t>You will work on each section on average an hour a week </a:t>
            </a:r>
          </a:p>
          <a:p>
            <a:pPr>
              <a:defRPr>
                <a:latin typeface="Arial"/>
                <a:ea typeface="Arial"/>
                <a:cs typeface="Arial"/>
                <a:sym typeface="Arial"/>
              </a:defRPr>
            </a:pPr>
            <a:endParaRPr lang="en-GB"/>
          </a:p>
          <a:p>
            <a:pPr>
              <a:defRPr>
                <a:latin typeface="Arial"/>
                <a:ea typeface="Arial"/>
                <a:cs typeface="Arial"/>
                <a:sym typeface="Arial"/>
              </a:defRPr>
            </a:pPr>
            <a:r>
              <a:rPr lang="en-GB"/>
              <a:t>You will need to keep a record of the time you spend on each activity.  </a:t>
            </a:r>
          </a:p>
          <a:p>
            <a:pPr>
              <a:defRPr>
                <a:latin typeface="Arial"/>
                <a:ea typeface="Arial"/>
                <a:cs typeface="Arial"/>
                <a:sym typeface="Arial"/>
              </a:defRPr>
            </a:pPr>
            <a:endParaRPr lang="en-GB"/>
          </a:p>
          <a:p>
            <a:pPr marL="0" marR="0" lvl="0" indent="0" defTabSz="914400" eaLnBrk="1" fontAlgn="auto" latinLnBrk="0" hangingPunct="1">
              <a:lnSpc>
                <a:spcPct val="100000"/>
              </a:lnSpc>
              <a:spcBef>
                <a:spcPts val="0"/>
              </a:spcBef>
              <a:spcAft>
                <a:spcPts val="0"/>
              </a:spcAft>
              <a:buClrTx/>
              <a:buSzTx/>
              <a:buFontTx/>
              <a:buNone/>
              <a:tabLst/>
              <a:defRPr>
                <a:latin typeface="Arial"/>
                <a:ea typeface="Arial"/>
                <a:cs typeface="Arial"/>
                <a:sym typeface="Arial"/>
              </a:defRPr>
            </a:pPr>
            <a:r>
              <a:rPr lang="en-GB" sz="1200" b="1" spc="-5"/>
              <a:t>Ask someone with a good understanding of the activity to be your assessor and write an assessors report at the end </a:t>
            </a:r>
            <a:endParaRPr lang="en-GB" sz="1200" b="1"/>
          </a:p>
          <a:p>
            <a:pPr>
              <a:defRPr>
                <a:latin typeface="Arial"/>
                <a:ea typeface="Arial"/>
                <a:cs typeface="Arial"/>
                <a:sym typeface="Arial"/>
              </a:defRPr>
            </a:pPr>
            <a:r>
              <a:rPr lang="en-GB"/>
              <a:t>​</a:t>
            </a:r>
          </a:p>
          <a:p>
            <a:pPr>
              <a:defRPr>
                <a:latin typeface="Arial"/>
                <a:ea typeface="Arial"/>
                <a:cs typeface="Arial"/>
                <a:sym typeface="Arial"/>
              </a:defRPr>
            </a:pPr>
            <a:endParaRPr lang="en-GB"/>
          </a:p>
        </p:txBody>
      </p:sp>
    </p:spTree>
    <p:extLst>
      <p:ext uri="{BB962C8B-B14F-4D97-AF65-F5344CB8AC3E}">
        <p14:creationId xmlns:p14="http://schemas.microsoft.com/office/powerpoint/2010/main" val="1159153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28475-E8DC-5A70-88CD-7FBE3133C675}"/>
            </a:ext>
          </a:extLst>
        </p:cNvPr>
        <p:cNvGrpSpPr/>
        <p:nvPr/>
      </p:nvGrpSpPr>
      <p:grpSpPr>
        <a:xfrm>
          <a:off x="0" y="0"/>
          <a:ext cx="0" cy="0"/>
          <a:chOff x="0" y="0"/>
          <a:chExt cx="0" cy="0"/>
        </a:xfrm>
      </p:grpSpPr>
      <p:sp>
        <p:nvSpPr>
          <p:cNvPr id="155" name="Shape 155">
            <a:extLst>
              <a:ext uri="{FF2B5EF4-FFF2-40B4-BE49-F238E27FC236}">
                <a16:creationId xmlns:a16="http://schemas.microsoft.com/office/drawing/2014/main" id="{1F1FE30B-C1CC-5892-9E17-7EE95562243F}"/>
              </a:ext>
            </a:extLst>
          </p:cNvPr>
          <p:cNvSpPr>
            <a:spLocks noGrp="1" noRot="1" noChangeAspect="1"/>
          </p:cNvSpPr>
          <p:nvPr>
            <p:ph type="sldImg"/>
          </p:nvPr>
        </p:nvSpPr>
        <p:spPr>
          <a:xfrm>
            <a:off x="1003300" y="685800"/>
            <a:ext cx="4851400" cy="3429000"/>
          </a:xfrm>
          <a:prstGeom prst="rect">
            <a:avLst/>
          </a:prstGeom>
        </p:spPr>
        <p:txBody>
          <a:bodyPr/>
          <a:lstStyle/>
          <a:p>
            <a:endParaRPr/>
          </a:p>
        </p:txBody>
      </p:sp>
      <p:sp>
        <p:nvSpPr>
          <p:cNvPr id="156" name="Shape 156">
            <a:extLst>
              <a:ext uri="{FF2B5EF4-FFF2-40B4-BE49-F238E27FC236}">
                <a16:creationId xmlns:a16="http://schemas.microsoft.com/office/drawing/2014/main" id="{0018D741-3DE3-ADF7-D617-22EB9ADCCA21}"/>
              </a:ext>
            </a:extLst>
          </p:cNvPr>
          <p:cNvSpPr>
            <a:spLocks noGrp="1"/>
          </p:cNvSpPr>
          <p:nvPr>
            <p:ph type="body" sz="quarter" idx="1"/>
          </p:nvPr>
        </p:nvSpPr>
        <p:spPr>
          <a:prstGeom prst="rect">
            <a:avLst/>
          </a:prstGeom>
        </p:spPr>
        <p:txBody>
          <a:bodyPr/>
          <a:lstStyle/>
          <a:p>
            <a:pPr>
              <a:defRPr b="1">
                <a:latin typeface="Arial"/>
                <a:ea typeface="Arial"/>
                <a:cs typeface="Arial"/>
                <a:sym typeface="Arial"/>
              </a:defRPr>
            </a:pPr>
            <a:r>
              <a:t>Presenter: Please customise this slide with the contact details of your DofE leader/administrator.</a:t>
            </a:r>
          </a:p>
          <a:p>
            <a:pPr>
              <a:defRPr>
                <a:latin typeface="Arial"/>
                <a:ea typeface="Arial"/>
                <a:cs typeface="Arial"/>
                <a:sym typeface="Arial"/>
              </a:defRPr>
            </a:pPr>
            <a:endParaRPr/>
          </a:p>
          <a:p>
            <a:pPr>
              <a:defRPr>
                <a:latin typeface="Arial"/>
                <a:ea typeface="Arial"/>
                <a:cs typeface="Arial"/>
                <a:sym typeface="Arial"/>
              </a:defRPr>
            </a:pPr>
            <a:r>
              <a:t>​Explain the next steps.</a:t>
            </a:r>
          </a:p>
          <a:p>
            <a:pPr>
              <a:defRPr>
                <a:latin typeface="Arial"/>
                <a:ea typeface="Arial"/>
                <a:cs typeface="Arial"/>
                <a:sym typeface="Arial"/>
              </a:defRPr>
            </a:pPr>
            <a:endParaRPr/>
          </a:p>
          <a:p>
            <a:pPr>
              <a:defRPr>
                <a:latin typeface="Arial"/>
                <a:ea typeface="Arial"/>
                <a:cs typeface="Arial"/>
                <a:sym typeface="Arial"/>
              </a:defRPr>
            </a:pPr>
            <a:endParaRPr/>
          </a:p>
          <a:p>
            <a:pPr>
              <a:defRPr>
                <a:latin typeface="Arial"/>
                <a:ea typeface="Arial"/>
                <a:cs typeface="Arial"/>
                <a:sym typeface="Arial"/>
              </a:defRPr>
            </a:pPr>
            <a:r>
              <a:t>​</a:t>
            </a:r>
          </a:p>
          <a:p>
            <a:pPr>
              <a:defRPr>
                <a:latin typeface="Arial"/>
                <a:ea typeface="Arial"/>
                <a:cs typeface="Arial"/>
                <a:sym typeface="Arial"/>
              </a:defRPr>
            </a:pPr>
            <a:endParaRPr/>
          </a:p>
          <a:p>
            <a:pPr>
              <a:defRPr>
                <a:latin typeface="Arial"/>
                <a:ea typeface="Arial"/>
                <a:cs typeface="Arial"/>
                <a:sym typeface="Arial"/>
              </a:defRPr>
            </a:pPr>
            <a:r>
              <a:t>​</a:t>
            </a:r>
          </a:p>
        </p:txBody>
      </p:sp>
    </p:spTree>
    <p:extLst>
      <p:ext uri="{BB962C8B-B14F-4D97-AF65-F5344CB8AC3E}">
        <p14:creationId xmlns:p14="http://schemas.microsoft.com/office/powerpoint/2010/main" val="1199483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E8AA1-9C50-FF68-DE2B-0B77C14A9A88}"/>
            </a:ext>
          </a:extLst>
        </p:cNvPr>
        <p:cNvGrpSpPr/>
        <p:nvPr/>
      </p:nvGrpSpPr>
      <p:grpSpPr>
        <a:xfrm>
          <a:off x="0" y="0"/>
          <a:ext cx="0" cy="0"/>
          <a:chOff x="0" y="0"/>
          <a:chExt cx="0" cy="0"/>
        </a:xfrm>
      </p:grpSpPr>
      <p:sp>
        <p:nvSpPr>
          <p:cNvPr id="84" name="Shape 84">
            <a:extLst>
              <a:ext uri="{FF2B5EF4-FFF2-40B4-BE49-F238E27FC236}">
                <a16:creationId xmlns:a16="http://schemas.microsoft.com/office/drawing/2014/main" id="{6CBB36AD-501B-1389-4747-7540A2AA04D1}"/>
              </a:ext>
            </a:extLst>
          </p:cNvPr>
          <p:cNvSpPr>
            <a:spLocks noGrp="1" noRot="1" noChangeAspect="1"/>
          </p:cNvSpPr>
          <p:nvPr>
            <p:ph type="sldImg"/>
          </p:nvPr>
        </p:nvSpPr>
        <p:spPr>
          <a:xfrm>
            <a:off x="1003300" y="685800"/>
            <a:ext cx="4851400" cy="3429000"/>
          </a:xfrm>
          <a:prstGeom prst="rect">
            <a:avLst/>
          </a:prstGeom>
        </p:spPr>
        <p:txBody>
          <a:bodyPr/>
          <a:lstStyle/>
          <a:p>
            <a:endParaRPr/>
          </a:p>
        </p:txBody>
      </p:sp>
      <p:sp>
        <p:nvSpPr>
          <p:cNvPr id="85" name="Shape 85">
            <a:extLst>
              <a:ext uri="{FF2B5EF4-FFF2-40B4-BE49-F238E27FC236}">
                <a16:creationId xmlns:a16="http://schemas.microsoft.com/office/drawing/2014/main" id="{7553F4F4-8558-4B74-2B7D-A20D8DE4D714}"/>
              </a:ext>
            </a:extLst>
          </p:cNvPr>
          <p:cNvSpPr>
            <a:spLocks noGrp="1"/>
          </p:cNvSpPr>
          <p:nvPr>
            <p:ph type="body" sz="quarter" idx="1"/>
          </p:nvPr>
        </p:nvSpPr>
        <p:spPr>
          <a:prstGeom prst="rect">
            <a:avLst/>
          </a:prstGeom>
        </p:spPr>
        <p:txBody>
          <a:bodyPr/>
          <a:lstStyle/>
          <a:p>
            <a:pPr marL="0" indent="0">
              <a:buFontTx/>
              <a:buNone/>
              <a:defRPr>
                <a:latin typeface="Arial"/>
                <a:ea typeface="Arial"/>
                <a:cs typeface="Arial"/>
                <a:sym typeface="Arial"/>
              </a:defRPr>
            </a:pPr>
            <a:r>
              <a:rPr lang="en-GB" sz="1200" b="1" spc="-5"/>
              <a:t>You will work on each section on average an hour a week </a:t>
            </a:r>
          </a:p>
          <a:p>
            <a:pPr>
              <a:defRPr>
                <a:latin typeface="Arial"/>
                <a:ea typeface="Arial"/>
                <a:cs typeface="Arial"/>
                <a:sym typeface="Arial"/>
              </a:defRPr>
            </a:pPr>
            <a:endParaRPr lang="en-GB"/>
          </a:p>
          <a:p>
            <a:pPr>
              <a:defRPr>
                <a:latin typeface="Arial"/>
                <a:ea typeface="Arial"/>
                <a:cs typeface="Arial"/>
                <a:sym typeface="Arial"/>
              </a:defRPr>
            </a:pPr>
            <a:r>
              <a:rPr lang="en-GB"/>
              <a:t>You will need to keep a record of the time you spend on each activity.  </a:t>
            </a:r>
          </a:p>
          <a:p>
            <a:pPr>
              <a:defRPr>
                <a:latin typeface="Arial"/>
                <a:ea typeface="Arial"/>
                <a:cs typeface="Arial"/>
                <a:sym typeface="Arial"/>
              </a:defRPr>
            </a:pPr>
            <a:endParaRPr lang="en-GB"/>
          </a:p>
          <a:p>
            <a:pPr marL="0" marR="0" lvl="0" indent="0" defTabSz="914400" eaLnBrk="1" fontAlgn="auto" latinLnBrk="0" hangingPunct="1">
              <a:lnSpc>
                <a:spcPct val="100000"/>
              </a:lnSpc>
              <a:spcBef>
                <a:spcPts val="0"/>
              </a:spcBef>
              <a:spcAft>
                <a:spcPts val="0"/>
              </a:spcAft>
              <a:buClrTx/>
              <a:buSzTx/>
              <a:buFontTx/>
              <a:buNone/>
              <a:tabLst/>
              <a:defRPr>
                <a:latin typeface="Arial"/>
                <a:ea typeface="Arial"/>
                <a:cs typeface="Arial"/>
                <a:sym typeface="Arial"/>
              </a:defRPr>
            </a:pPr>
            <a:r>
              <a:rPr lang="en-GB" sz="1200" b="1" spc="-5"/>
              <a:t>Ask someone with a good understanding of the activity to be your assessor and write an assessors report at the end </a:t>
            </a:r>
            <a:endParaRPr lang="en-GB" sz="1200" b="1"/>
          </a:p>
          <a:p>
            <a:pPr>
              <a:defRPr>
                <a:latin typeface="Arial"/>
                <a:ea typeface="Arial"/>
                <a:cs typeface="Arial"/>
                <a:sym typeface="Arial"/>
              </a:defRPr>
            </a:pPr>
            <a:r>
              <a:rPr lang="en-GB"/>
              <a:t>​</a:t>
            </a:r>
          </a:p>
          <a:p>
            <a:pPr>
              <a:defRPr>
                <a:latin typeface="Arial"/>
                <a:ea typeface="Arial"/>
                <a:cs typeface="Arial"/>
                <a:sym typeface="Arial"/>
              </a:defRPr>
            </a:pPr>
            <a:endParaRPr lang="en-GB"/>
          </a:p>
        </p:txBody>
      </p:sp>
    </p:spTree>
    <p:extLst>
      <p:ext uri="{BB962C8B-B14F-4D97-AF65-F5344CB8AC3E}">
        <p14:creationId xmlns:p14="http://schemas.microsoft.com/office/powerpoint/2010/main" val="2983884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noRot="1" noChangeAspect="1"/>
          </p:cNvSpPr>
          <p:nvPr>
            <p:ph type="sldImg"/>
          </p:nvPr>
        </p:nvSpPr>
        <p:spPr>
          <a:xfrm>
            <a:off x="1003300" y="685800"/>
            <a:ext cx="4851400" cy="3429000"/>
          </a:xfrm>
          <a:prstGeom prst="rect">
            <a:avLst/>
          </a:prstGeom>
        </p:spPr>
        <p:txBody>
          <a:bodyPr/>
          <a:lstStyle/>
          <a:p>
            <a:endParaRPr/>
          </a:p>
        </p:txBody>
      </p:sp>
      <p:sp>
        <p:nvSpPr>
          <p:cNvPr id="85" name="Shape 85"/>
          <p:cNvSpPr>
            <a:spLocks noGrp="1"/>
          </p:cNvSpPr>
          <p:nvPr>
            <p:ph type="body" sz="quarter" idx="1"/>
          </p:nvPr>
        </p:nvSpPr>
        <p:spPr>
          <a:prstGeom prst="rect">
            <a:avLst/>
          </a:prstGeom>
        </p:spPr>
        <p:txBody>
          <a:bodyPr/>
          <a:lstStyle/>
          <a:p>
            <a:pPr marL="0" indent="0">
              <a:buFontTx/>
              <a:buNone/>
              <a:defRPr>
                <a:latin typeface="Arial"/>
                <a:ea typeface="Arial"/>
                <a:cs typeface="Arial"/>
                <a:sym typeface="Arial"/>
              </a:defRPr>
            </a:pPr>
            <a:r>
              <a:rPr lang="en-GB" sz="1200" b="1" spc="-5"/>
              <a:t>You will work on each section on average an hour a week </a:t>
            </a:r>
          </a:p>
          <a:p>
            <a:pPr>
              <a:defRPr>
                <a:latin typeface="Arial"/>
                <a:ea typeface="Arial"/>
                <a:cs typeface="Arial"/>
                <a:sym typeface="Arial"/>
              </a:defRPr>
            </a:pPr>
            <a:endParaRPr lang="en-GB"/>
          </a:p>
          <a:p>
            <a:pPr>
              <a:defRPr>
                <a:latin typeface="Arial"/>
                <a:ea typeface="Arial"/>
                <a:cs typeface="Arial"/>
                <a:sym typeface="Arial"/>
              </a:defRPr>
            </a:pPr>
            <a:r>
              <a:rPr lang="en-GB"/>
              <a:t>You will need to keep a record of the time you spend on each activity.  </a:t>
            </a:r>
          </a:p>
          <a:p>
            <a:pPr>
              <a:defRPr>
                <a:latin typeface="Arial"/>
                <a:ea typeface="Arial"/>
                <a:cs typeface="Arial"/>
                <a:sym typeface="Arial"/>
              </a:defRPr>
            </a:pPr>
            <a:endParaRPr lang="en-GB"/>
          </a:p>
          <a:p>
            <a:pPr marL="0" marR="0" lvl="0" indent="0" defTabSz="914400" eaLnBrk="1" fontAlgn="auto" latinLnBrk="0" hangingPunct="1">
              <a:lnSpc>
                <a:spcPct val="100000"/>
              </a:lnSpc>
              <a:spcBef>
                <a:spcPts val="0"/>
              </a:spcBef>
              <a:spcAft>
                <a:spcPts val="0"/>
              </a:spcAft>
              <a:buClrTx/>
              <a:buSzTx/>
              <a:buFontTx/>
              <a:buNone/>
              <a:tabLst/>
              <a:defRPr>
                <a:latin typeface="Arial"/>
                <a:ea typeface="Arial"/>
                <a:cs typeface="Arial"/>
                <a:sym typeface="Arial"/>
              </a:defRPr>
            </a:pPr>
            <a:r>
              <a:rPr lang="en-GB" sz="1200" b="1" spc="-5"/>
              <a:t>Ask someone with a good understanding of the activity to be your assessor and write an assessors report at the end </a:t>
            </a:r>
            <a:endParaRPr lang="en-GB" sz="1200" b="1"/>
          </a:p>
          <a:p>
            <a:pPr>
              <a:defRPr>
                <a:latin typeface="Arial"/>
                <a:ea typeface="Arial"/>
                <a:cs typeface="Arial"/>
                <a:sym typeface="Arial"/>
              </a:defRPr>
            </a:pPr>
            <a:r>
              <a:rPr lang="en-GB"/>
              <a:t>​</a:t>
            </a:r>
          </a:p>
          <a:p>
            <a:pPr>
              <a:defRPr>
                <a:latin typeface="Arial"/>
                <a:ea typeface="Arial"/>
                <a:cs typeface="Arial"/>
                <a:sym typeface="Arial"/>
              </a:defRPr>
            </a:pPr>
            <a:endParaRPr lang="en-GB"/>
          </a:p>
        </p:txBody>
      </p:sp>
    </p:spTree>
    <p:extLst>
      <p:ext uri="{BB962C8B-B14F-4D97-AF65-F5344CB8AC3E}">
        <p14:creationId xmlns:p14="http://schemas.microsoft.com/office/powerpoint/2010/main" val="1161348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DAB70-841E-51AD-D236-EDC3EF9FBAA6}"/>
            </a:ext>
          </a:extLst>
        </p:cNvPr>
        <p:cNvGrpSpPr/>
        <p:nvPr/>
      </p:nvGrpSpPr>
      <p:grpSpPr>
        <a:xfrm>
          <a:off x="0" y="0"/>
          <a:ext cx="0" cy="0"/>
          <a:chOff x="0" y="0"/>
          <a:chExt cx="0" cy="0"/>
        </a:xfrm>
      </p:grpSpPr>
      <p:sp>
        <p:nvSpPr>
          <p:cNvPr id="144" name="Shape 144">
            <a:extLst>
              <a:ext uri="{FF2B5EF4-FFF2-40B4-BE49-F238E27FC236}">
                <a16:creationId xmlns:a16="http://schemas.microsoft.com/office/drawing/2014/main" id="{0C9F80EB-4687-1717-6E62-11CE9B3852D8}"/>
              </a:ext>
            </a:extLst>
          </p:cNvPr>
          <p:cNvSpPr>
            <a:spLocks noGrp="1" noRot="1" noChangeAspect="1"/>
          </p:cNvSpPr>
          <p:nvPr>
            <p:ph type="sldImg"/>
          </p:nvPr>
        </p:nvSpPr>
        <p:spPr>
          <a:xfrm>
            <a:off x="1003300" y="685800"/>
            <a:ext cx="4851400" cy="3429000"/>
          </a:xfrm>
          <a:prstGeom prst="rect">
            <a:avLst/>
          </a:prstGeom>
        </p:spPr>
        <p:txBody>
          <a:bodyPr/>
          <a:lstStyle/>
          <a:p>
            <a:endParaRPr/>
          </a:p>
        </p:txBody>
      </p:sp>
      <p:sp>
        <p:nvSpPr>
          <p:cNvPr id="145" name="Shape 145">
            <a:extLst>
              <a:ext uri="{FF2B5EF4-FFF2-40B4-BE49-F238E27FC236}">
                <a16:creationId xmlns:a16="http://schemas.microsoft.com/office/drawing/2014/main" id="{44C780CA-145C-C6E1-1F48-1C8D20949A9A}"/>
              </a:ext>
            </a:extLst>
          </p:cNvPr>
          <p:cNvSpPr>
            <a:spLocks noGrp="1"/>
          </p:cNvSpPr>
          <p:nvPr>
            <p:ph type="body" sz="quarter" idx="1"/>
          </p:nvPr>
        </p:nvSpPr>
        <p:spPr>
          <a:prstGeom prst="rect">
            <a:avLst/>
          </a:prstGeom>
        </p:spPr>
        <p:txBody>
          <a:bodyPr/>
          <a:lstStyle/>
          <a:p>
            <a:pPr>
              <a:defRPr>
                <a:latin typeface="Arial"/>
                <a:ea typeface="Arial"/>
                <a:cs typeface="Arial"/>
                <a:sym typeface="Arial"/>
              </a:defRPr>
            </a:pPr>
            <a:endParaRPr/>
          </a:p>
        </p:txBody>
      </p:sp>
    </p:spTree>
    <p:extLst>
      <p:ext uri="{BB962C8B-B14F-4D97-AF65-F5344CB8AC3E}">
        <p14:creationId xmlns:p14="http://schemas.microsoft.com/office/powerpoint/2010/main" val="2190232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xfrm>
            <a:off x="1003300" y="685800"/>
            <a:ext cx="4851400" cy="3429000"/>
          </a:xfrm>
          <a:prstGeom prst="rect">
            <a:avLst/>
          </a:prstGeom>
        </p:spPr>
        <p:txBody>
          <a:bodyPr/>
          <a:lstStyle/>
          <a:p>
            <a:endParaRPr/>
          </a:p>
        </p:txBody>
      </p:sp>
      <p:sp>
        <p:nvSpPr>
          <p:cNvPr id="156" name="Shape 156"/>
          <p:cNvSpPr>
            <a:spLocks noGrp="1"/>
          </p:cNvSpPr>
          <p:nvPr>
            <p:ph type="body" sz="quarter" idx="1"/>
          </p:nvPr>
        </p:nvSpPr>
        <p:spPr>
          <a:prstGeom prst="rect">
            <a:avLst/>
          </a:prstGeom>
        </p:spPr>
        <p:txBody>
          <a:bodyPr/>
          <a:lstStyle/>
          <a:p>
            <a:pPr>
              <a:defRPr b="1">
                <a:latin typeface="Arial"/>
                <a:ea typeface="Arial"/>
                <a:cs typeface="Arial"/>
                <a:sym typeface="Arial"/>
              </a:defRPr>
            </a:pPr>
            <a:r>
              <a:t>Presenter: Please customise this slide with the contact details of your DofE leader/administrator.</a:t>
            </a:r>
          </a:p>
          <a:p>
            <a:pPr>
              <a:defRPr>
                <a:latin typeface="Arial"/>
                <a:ea typeface="Arial"/>
                <a:cs typeface="Arial"/>
                <a:sym typeface="Arial"/>
              </a:defRPr>
            </a:pPr>
            <a:endParaRPr/>
          </a:p>
          <a:p>
            <a:pPr>
              <a:defRPr>
                <a:latin typeface="Arial"/>
                <a:ea typeface="Arial"/>
                <a:cs typeface="Arial"/>
                <a:sym typeface="Arial"/>
              </a:defRPr>
            </a:pPr>
            <a:r>
              <a:t>​Explain the next steps.</a:t>
            </a:r>
          </a:p>
          <a:p>
            <a:pPr>
              <a:defRPr>
                <a:latin typeface="Arial"/>
                <a:ea typeface="Arial"/>
                <a:cs typeface="Arial"/>
                <a:sym typeface="Arial"/>
              </a:defRPr>
            </a:pPr>
            <a:endParaRPr/>
          </a:p>
          <a:p>
            <a:pPr>
              <a:defRPr>
                <a:latin typeface="Arial"/>
                <a:ea typeface="Arial"/>
                <a:cs typeface="Arial"/>
                <a:sym typeface="Arial"/>
              </a:defRPr>
            </a:pPr>
            <a:endParaRPr/>
          </a:p>
          <a:p>
            <a:pPr>
              <a:defRPr>
                <a:latin typeface="Arial"/>
                <a:ea typeface="Arial"/>
                <a:cs typeface="Arial"/>
                <a:sym typeface="Arial"/>
              </a:defRPr>
            </a:pPr>
            <a:r>
              <a:t>​</a:t>
            </a:r>
          </a:p>
          <a:p>
            <a:pPr>
              <a:defRPr>
                <a:latin typeface="Arial"/>
                <a:ea typeface="Arial"/>
                <a:cs typeface="Arial"/>
                <a:sym typeface="Arial"/>
              </a:defRPr>
            </a:pPr>
            <a:endParaRPr/>
          </a:p>
          <a:p>
            <a:pPr>
              <a:defRPr>
                <a:latin typeface="Arial"/>
                <a:ea typeface="Arial"/>
                <a:cs typeface="Arial"/>
                <a:sym typeface="Arial"/>
              </a:defRPr>
            </a:pPr>
            <a:r>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595036" y="980450"/>
            <a:ext cx="8761689" cy="3965131"/>
          </a:xfrm>
        </p:spPr>
        <p:txBody>
          <a:bodyPr anchor="t">
            <a:normAutofit/>
          </a:bodyPr>
          <a:lstStyle>
            <a:lvl1pPr algn="l">
              <a:defRPr sz="7642"/>
            </a:lvl1pPr>
          </a:lstStyle>
          <a:p>
            <a:r>
              <a:rPr lang="en-US"/>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595036" y="4945580"/>
            <a:ext cx="6132370" cy="1435464"/>
          </a:xfrm>
        </p:spPr>
        <p:txBody>
          <a:bodyPr anchor="b">
            <a:normAutofit/>
          </a:bodyPr>
          <a:lstStyle>
            <a:lvl1pPr marL="0" indent="0" algn="l">
              <a:buNone/>
              <a:defRPr sz="2830"/>
            </a:lvl1pPr>
            <a:lvl2pPr marL="646984" indent="0" algn="ctr">
              <a:buNone/>
              <a:defRPr sz="2830"/>
            </a:lvl2pPr>
            <a:lvl3pPr marL="1293967" indent="0" algn="ctr">
              <a:buNone/>
              <a:defRPr sz="2547"/>
            </a:lvl3pPr>
            <a:lvl4pPr marL="1940951" indent="0" algn="ctr">
              <a:buNone/>
              <a:defRPr sz="2264"/>
            </a:lvl4pPr>
            <a:lvl5pPr marL="2587935" indent="0" algn="ctr">
              <a:buNone/>
              <a:defRPr sz="2264"/>
            </a:lvl5pPr>
            <a:lvl6pPr marL="3234919" indent="0" algn="ctr">
              <a:buNone/>
              <a:defRPr sz="2264"/>
            </a:lvl6pPr>
            <a:lvl7pPr marL="3881902" indent="0" algn="ctr">
              <a:buNone/>
              <a:defRPr sz="2264"/>
            </a:lvl7pPr>
            <a:lvl8pPr marL="4528886" indent="0" algn="ctr">
              <a:buNone/>
              <a:defRPr sz="2264"/>
            </a:lvl8pPr>
            <a:lvl9pPr marL="5175870" indent="0" algn="ctr">
              <a:buNone/>
              <a:defRPr sz="2264"/>
            </a:lvl9pPr>
          </a:lstStyle>
          <a:p>
            <a:r>
              <a:rPr lang="en-US"/>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12575099-B3AD-44D7-919B-BCB6DC3E7F21}" type="datetimeFigureOut">
              <a:rPr lang="en-US" dirty="0"/>
              <a:t>11/2/2025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119112245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2A4BF121-2723-4D35-ADA9-215CD054C4BC}" type="datetimeFigureOut">
              <a:rPr lang="en-US" dirty="0"/>
              <a:t>11/2/2025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250556805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627451" y="1883878"/>
            <a:ext cx="9325209" cy="3143294"/>
          </a:xfrm>
        </p:spPr>
        <p:txBody>
          <a:bodyPr anchor="b"/>
          <a:lstStyle>
            <a:lvl1pPr>
              <a:defRPr sz="8491"/>
            </a:lvl1pPr>
          </a:lstStyle>
          <a:p>
            <a:r>
              <a:rPr lang="en-US"/>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627451" y="5056909"/>
            <a:ext cx="9325209" cy="1652984"/>
          </a:xfrm>
        </p:spPr>
        <p:txBody>
          <a:bodyPr/>
          <a:lstStyle>
            <a:lvl1pPr marL="0" indent="0">
              <a:buNone/>
              <a:defRPr sz="3396">
                <a:solidFill>
                  <a:schemeClr val="tx1">
                    <a:tint val="75000"/>
                  </a:schemeClr>
                </a:solidFill>
              </a:defRPr>
            </a:lvl1pPr>
            <a:lvl2pPr marL="646984" indent="0">
              <a:buNone/>
              <a:defRPr sz="2830">
                <a:solidFill>
                  <a:schemeClr val="tx1">
                    <a:tint val="75000"/>
                  </a:schemeClr>
                </a:solidFill>
              </a:defRPr>
            </a:lvl2pPr>
            <a:lvl3pPr marL="1293967" indent="0">
              <a:buNone/>
              <a:defRPr sz="2547">
                <a:solidFill>
                  <a:schemeClr val="tx1">
                    <a:tint val="75000"/>
                  </a:schemeClr>
                </a:solidFill>
              </a:defRPr>
            </a:lvl3pPr>
            <a:lvl4pPr marL="1940951" indent="0">
              <a:buNone/>
              <a:defRPr sz="2264">
                <a:solidFill>
                  <a:schemeClr val="tx1">
                    <a:tint val="75000"/>
                  </a:schemeClr>
                </a:solidFill>
              </a:defRPr>
            </a:lvl4pPr>
            <a:lvl5pPr marL="2587935" indent="0">
              <a:buNone/>
              <a:defRPr sz="2264">
                <a:solidFill>
                  <a:schemeClr val="tx1">
                    <a:tint val="75000"/>
                  </a:schemeClr>
                </a:solidFill>
              </a:defRPr>
            </a:lvl5pPr>
            <a:lvl6pPr marL="3234919" indent="0">
              <a:buNone/>
              <a:defRPr sz="2264">
                <a:solidFill>
                  <a:schemeClr val="tx1">
                    <a:tint val="75000"/>
                  </a:schemeClr>
                </a:solidFill>
              </a:defRPr>
            </a:lvl6pPr>
            <a:lvl7pPr marL="3881902" indent="0">
              <a:buNone/>
              <a:defRPr sz="2264">
                <a:solidFill>
                  <a:schemeClr val="tx1">
                    <a:tint val="75000"/>
                  </a:schemeClr>
                </a:solidFill>
              </a:defRPr>
            </a:lvl7pPr>
            <a:lvl8pPr marL="4528886" indent="0">
              <a:buNone/>
              <a:defRPr sz="2264">
                <a:solidFill>
                  <a:schemeClr val="tx1">
                    <a:tint val="75000"/>
                  </a:schemeClr>
                </a:solidFill>
              </a:defRPr>
            </a:lvl8pPr>
            <a:lvl9pPr marL="5175870" indent="0">
              <a:buNone/>
              <a:defRPr sz="2264">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C54F54BA-4BC6-480F-839C-951A49B248A9}" type="datetimeFigureOut">
              <a:rPr lang="en-US" dirty="0"/>
              <a:t>11/2/2025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203878055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614516" y="1016013"/>
            <a:ext cx="9377130" cy="124281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627451" y="2345494"/>
            <a:ext cx="4652416" cy="4235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5413534" y="2345494"/>
            <a:ext cx="4578112" cy="4235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0F9DD0EA-4726-4440-BF9D-E88296FC3068}" type="datetimeFigureOut">
              <a:rPr lang="en-US" dirty="0"/>
              <a:t>11/2/2025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3843553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01581" y="1023784"/>
            <a:ext cx="9332171" cy="839104"/>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627451" y="1852393"/>
            <a:ext cx="4632923" cy="724165"/>
          </a:xfrm>
        </p:spPr>
        <p:txBody>
          <a:bodyPr anchor="b">
            <a:normAutofit/>
          </a:bodyPr>
          <a:lstStyle>
            <a:lvl1pPr marL="0" indent="0">
              <a:buNone/>
              <a:defRPr sz="2264" b="1">
                <a:latin typeface="+mj-lt"/>
              </a:defRPr>
            </a:lvl1pPr>
            <a:lvl2pPr marL="646984" indent="0">
              <a:buNone/>
              <a:defRPr sz="2264" b="1"/>
            </a:lvl2pPr>
            <a:lvl3pPr marL="1293967" indent="0">
              <a:buNone/>
              <a:defRPr sz="2264" b="1"/>
            </a:lvl3pPr>
            <a:lvl4pPr marL="1940951" indent="0">
              <a:buNone/>
              <a:defRPr sz="2264" b="1"/>
            </a:lvl4pPr>
            <a:lvl5pPr marL="2587935" indent="0">
              <a:buNone/>
              <a:defRPr sz="2264" b="1"/>
            </a:lvl5pPr>
            <a:lvl6pPr marL="3234919" indent="0">
              <a:buNone/>
              <a:defRPr sz="2264" b="1"/>
            </a:lvl6pPr>
            <a:lvl7pPr marL="3881902" indent="0">
              <a:buNone/>
              <a:defRPr sz="2264" b="1"/>
            </a:lvl7pPr>
            <a:lvl8pPr marL="4528886" indent="0">
              <a:buNone/>
              <a:defRPr sz="2264" b="1"/>
            </a:lvl8pPr>
            <a:lvl9pPr marL="5175870" indent="0">
              <a:buNone/>
              <a:defRPr sz="2264"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627451" y="2760222"/>
            <a:ext cx="4632923" cy="3772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5413534" y="1852393"/>
            <a:ext cx="4546088" cy="724165"/>
          </a:xfrm>
        </p:spPr>
        <p:txBody>
          <a:bodyPr anchor="b">
            <a:normAutofit/>
          </a:bodyPr>
          <a:lstStyle>
            <a:lvl1pPr marL="0" indent="0">
              <a:buNone/>
              <a:defRPr sz="2264" b="1">
                <a:latin typeface="+mj-lt"/>
              </a:defRPr>
            </a:lvl1pPr>
            <a:lvl2pPr marL="646984" indent="0">
              <a:buNone/>
              <a:defRPr sz="2264" b="1"/>
            </a:lvl2pPr>
            <a:lvl3pPr marL="1293967" indent="0">
              <a:buNone/>
              <a:defRPr sz="2264" b="1"/>
            </a:lvl3pPr>
            <a:lvl4pPr marL="1940951" indent="0">
              <a:buNone/>
              <a:defRPr sz="2264" b="1"/>
            </a:lvl4pPr>
            <a:lvl5pPr marL="2587935" indent="0">
              <a:buNone/>
              <a:defRPr sz="2264" b="1"/>
            </a:lvl5pPr>
            <a:lvl6pPr marL="3234919" indent="0">
              <a:buNone/>
              <a:defRPr sz="2264" b="1"/>
            </a:lvl6pPr>
            <a:lvl7pPr marL="3881902" indent="0">
              <a:buNone/>
              <a:defRPr sz="2264" b="1"/>
            </a:lvl7pPr>
            <a:lvl8pPr marL="4528886" indent="0">
              <a:buNone/>
              <a:defRPr sz="2264" b="1"/>
            </a:lvl8pPr>
            <a:lvl9pPr marL="5175870" indent="0">
              <a:buNone/>
              <a:defRPr sz="2264"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5413534" y="2760222"/>
            <a:ext cx="4546088" cy="3772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19CAD10D-99D1-46B2-A85A-C16850FCF8CF}" type="datetimeFigureOut">
              <a:rPr lang="en-US" dirty="0"/>
              <a:t>11/2/2025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406552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48C67E51-34D6-4E3D-8F41-CC63EA446EDD}" type="datetimeFigureOut">
              <a:rPr lang="en-US" dirty="0"/>
              <a:t>11/2/2025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546887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8D49E550-CE3F-497F-B953-7DE0932F91C0}" type="datetimeFigureOut">
              <a:rPr lang="en-US" dirty="0"/>
              <a:t>11/2/2025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793630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595037" y="861279"/>
            <a:ext cx="3590427" cy="1348063"/>
          </a:xfrm>
        </p:spPr>
        <p:txBody>
          <a:bodyPr anchor="b"/>
          <a:lstStyle>
            <a:lvl1pPr>
              <a:defRPr sz="4528"/>
            </a:lvl1pPr>
          </a:lstStyle>
          <a:p>
            <a:r>
              <a:rPr lang="en-US"/>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4546088" y="1087996"/>
            <a:ext cx="5413534" cy="5370013"/>
          </a:xfrm>
        </p:spPr>
        <p:txBody>
          <a:bodyPr/>
          <a:lstStyle>
            <a:lvl1pPr>
              <a:defRPr sz="4528"/>
            </a:lvl1pPr>
            <a:lvl2pPr>
              <a:defRPr sz="3962"/>
            </a:lvl2pPr>
            <a:lvl3pPr>
              <a:defRPr sz="3396"/>
            </a:lvl3pPr>
            <a:lvl4pPr>
              <a:defRPr sz="2830"/>
            </a:lvl4pPr>
            <a:lvl5pPr>
              <a:defRPr sz="2830"/>
            </a:lvl5pPr>
            <a:lvl6pPr>
              <a:defRPr sz="2830"/>
            </a:lvl6pPr>
            <a:lvl7pPr>
              <a:defRPr sz="2830"/>
            </a:lvl7pPr>
            <a:lvl8pPr>
              <a:defRPr sz="2830"/>
            </a:lvl8pPr>
            <a:lvl9pPr>
              <a:defRPr sz="28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03660" y="2551335"/>
            <a:ext cx="3590427" cy="3915421"/>
          </a:xfrm>
        </p:spPr>
        <p:txBody>
          <a:bodyPr/>
          <a:lstStyle>
            <a:lvl1pPr marL="0" indent="0">
              <a:buNone/>
              <a:defRPr sz="2264"/>
            </a:lvl1pPr>
            <a:lvl2pPr marL="646984" indent="0">
              <a:buNone/>
              <a:defRPr sz="1981"/>
            </a:lvl2pPr>
            <a:lvl3pPr marL="1293967" indent="0">
              <a:buNone/>
              <a:defRPr sz="1698"/>
            </a:lvl3pPr>
            <a:lvl4pPr marL="1940951" indent="0">
              <a:buNone/>
              <a:defRPr sz="1415"/>
            </a:lvl4pPr>
            <a:lvl5pPr marL="2587935" indent="0">
              <a:buNone/>
              <a:defRPr sz="1415"/>
            </a:lvl5pPr>
            <a:lvl6pPr marL="3234919" indent="0">
              <a:buNone/>
              <a:defRPr sz="1415"/>
            </a:lvl6pPr>
            <a:lvl7pPr marL="3881902" indent="0">
              <a:buNone/>
              <a:defRPr sz="1415"/>
            </a:lvl7pPr>
            <a:lvl8pPr marL="4528886" indent="0">
              <a:buNone/>
              <a:defRPr sz="1415"/>
            </a:lvl8pPr>
            <a:lvl9pPr marL="5175870" indent="0">
              <a:buNone/>
              <a:defRPr sz="1415"/>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217A0BF4-BAA0-4539-95F2-9C4277F97478}" type="datetimeFigureOut">
              <a:rPr lang="en-US" dirty="0"/>
              <a:t>11/2/2025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50577554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599348" y="1175456"/>
            <a:ext cx="3599051" cy="1451715"/>
          </a:xfrm>
        </p:spPr>
        <p:txBody>
          <a:bodyPr anchor="b"/>
          <a:lstStyle>
            <a:lvl1pPr>
              <a:defRPr sz="4528"/>
            </a:lvl1pPr>
          </a:lstStyle>
          <a:p>
            <a:r>
              <a:rPr lang="en-US"/>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noChangeAspect="1"/>
          </p:cNvSpPr>
          <p:nvPr>
            <p:ph type="pic" idx="1"/>
          </p:nvPr>
        </p:nvSpPr>
        <p:spPr>
          <a:xfrm>
            <a:off x="4546088" y="1175456"/>
            <a:ext cx="5413534" cy="5282553"/>
          </a:xfrm>
        </p:spPr>
        <p:txBody>
          <a:bodyPr anchor="t"/>
          <a:lstStyle>
            <a:lvl1pPr marL="0" indent="0">
              <a:buNone/>
              <a:defRPr sz="4528"/>
            </a:lvl1pPr>
            <a:lvl2pPr marL="646984" indent="0">
              <a:buNone/>
              <a:defRPr sz="3962"/>
            </a:lvl2pPr>
            <a:lvl3pPr marL="1293967" indent="0">
              <a:buNone/>
              <a:defRPr sz="3396"/>
            </a:lvl3pPr>
            <a:lvl4pPr marL="1940951" indent="0">
              <a:buNone/>
              <a:defRPr sz="2830"/>
            </a:lvl4pPr>
            <a:lvl5pPr marL="2587935" indent="0">
              <a:buNone/>
              <a:defRPr sz="2830"/>
            </a:lvl5pPr>
            <a:lvl6pPr marL="3234919" indent="0">
              <a:buNone/>
              <a:defRPr sz="2830"/>
            </a:lvl6pPr>
            <a:lvl7pPr marL="3881902" indent="0">
              <a:buNone/>
              <a:defRPr sz="2830"/>
            </a:lvl7pPr>
            <a:lvl8pPr marL="4528886" indent="0">
              <a:buNone/>
              <a:defRPr sz="2830"/>
            </a:lvl8pPr>
            <a:lvl9pPr marL="5175870" indent="0">
              <a:buNone/>
              <a:defRPr sz="2830"/>
            </a:lvl9pPr>
          </a:lstStyle>
          <a:p>
            <a:endParaRPr lang="en-US"/>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599348" y="2812697"/>
            <a:ext cx="3599051" cy="3654058"/>
          </a:xfrm>
        </p:spPr>
        <p:txBody>
          <a:bodyPr/>
          <a:lstStyle>
            <a:lvl1pPr marL="0" indent="0">
              <a:buNone/>
              <a:defRPr sz="2264"/>
            </a:lvl1pPr>
            <a:lvl2pPr marL="646984" indent="0">
              <a:buNone/>
              <a:defRPr sz="1981"/>
            </a:lvl2pPr>
            <a:lvl3pPr marL="1293967" indent="0">
              <a:buNone/>
              <a:defRPr sz="1698"/>
            </a:lvl3pPr>
            <a:lvl4pPr marL="1940951" indent="0">
              <a:buNone/>
              <a:defRPr sz="1415"/>
            </a:lvl4pPr>
            <a:lvl5pPr marL="2587935" indent="0">
              <a:buNone/>
              <a:defRPr sz="1415"/>
            </a:lvl5pPr>
            <a:lvl6pPr marL="3234919" indent="0">
              <a:buNone/>
              <a:defRPr sz="1415"/>
            </a:lvl6pPr>
            <a:lvl7pPr marL="3881902" indent="0">
              <a:buNone/>
              <a:defRPr sz="1415"/>
            </a:lvl7pPr>
            <a:lvl8pPr marL="4528886" indent="0">
              <a:buNone/>
              <a:defRPr sz="1415"/>
            </a:lvl8pPr>
            <a:lvl9pPr marL="5175870" indent="0">
              <a:buNone/>
              <a:defRPr sz="1415"/>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2E9884E-D945-496C-84BE-49C61F78F9EC}" type="datetimeFigureOut">
              <a:rPr lang="en-US" dirty="0"/>
              <a:t>11/2/2025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120983541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F18115DA-6CBC-4AEF-A85F-371C66916CF8}" type="datetimeFigureOut">
              <a:rPr lang="en-US" dirty="0"/>
              <a:t>11/2/2025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1919764626"/>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8106287" y="1099619"/>
            <a:ext cx="2060306" cy="549268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35171" y="1099618"/>
            <a:ext cx="7371115" cy="549268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2A6007E4-95E8-4ABC-B20B-51235318A487}" type="datetimeFigureOut">
              <a:rPr lang="en-US" dirty="0"/>
              <a:t>11/2/2025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404113860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0">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921013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Content 0">
    <p:spTree>
      <p:nvGrpSpPr>
        <p:cNvPr id="1" name=""/>
        <p:cNvGrpSpPr/>
        <p:nvPr/>
      </p:nvGrpSpPr>
      <p:grpSpPr>
        <a:xfrm>
          <a:off x="0" y="0"/>
          <a:ext cx="0" cy="0"/>
          <a:chOff x="0" y="0"/>
          <a:chExt cx="0" cy="0"/>
        </a:xfrm>
      </p:grpSpPr>
      <p:sp>
        <p:nvSpPr>
          <p:cNvPr id="29" name="Shape 29"/>
          <p:cNvSpPr>
            <a:spLocks noGrp="1"/>
          </p:cNvSpPr>
          <p:nvPr>
            <p:ph type="title"/>
          </p:nvPr>
        </p:nvSpPr>
        <p:spPr>
          <a:prstGeom prst="rect">
            <a:avLst/>
          </a:prstGeom>
        </p:spPr>
        <p:txBody>
          <a:bodyPr/>
          <a:lstStyle/>
          <a:p>
            <a:r>
              <a:t>Title Text</a:t>
            </a:r>
          </a:p>
        </p:txBody>
      </p:sp>
      <p:sp>
        <p:nvSpPr>
          <p:cNvPr id="30" name="Shape 30"/>
          <p:cNvSpPr>
            <a:spLocks noGrp="1"/>
          </p:cNvSpPr>
          <p:nvPr>
            <p:ph type="body" sz="quarter" idx="1"/>
          </p:nvPr>
        </p:nvSpPr>
        <p:spPr>
          <a:xfrm>
            <a:off x="444500" y="1522191"/>
            <a:ext cx="4749800" cy="23114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7468228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614516" y="1016013"/>
            <a:ext cx="9377130" cy="151067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614516" y="2526685"/>
            <a:ext cx="9377130" cy="40064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7340703" y="7003756"/>
            <a:ext cx="2273921" cy="402314"/>
          </a:xfrm>
          <a:prstGeom prst="rect">
            <a:avLst/>
          </a:prstGeom>
        </p:spPr>
        <p:txBody>
          <a:bodyPr vert="horz" lIns="91440" tIns="45720" rIns="91440" bIns="45720" rtlCol="0" anchor="ctr"/>
          <a:lstStyle>
            <a:lvl1pPr algn="r">
              <a:defRPr sz="1486">
                <a:solidFill>
                  <a:schemeClr val="tx1"/>
                </a:solidFill>
                <a:latin typeface="+mj-lt"/>
              </a:defRPr>
            </a:lvl1pPr>
          </a:lstStyle>
          <a:p>
            <a:fld id="{CD438618-DEE5-47CF-A8B2-A9E090D503CD}" type="datetimeFigureOut">
              <a:rPr lang="en-US" dirty="0"/>
              <a:t>11/2/2025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627451" y="7003756"/>
            <a:ext cx="3981719" cy="402314"/>
          </a:xfrm>
          <a:prstGeom prst="rect">
            <a:avLst/>
          </a:prstGeom>
        </p:spPr>
        <p:txBody>
          <a:bodyPr vert="horz" lIns="91440" tIns="45720" rIns="91440" bIns="45720" rtlCol="0" anchor="ctr"/>
          <a:lstStyle>
            <a:lvl1pPr algn="l">
              <a:defRPr sz="1486">
                <a:solidFill>
                  <a:schemeClr val="tx1"/>
                </a:solidFill>
                <a:latin typeface="+mj-lt"/>
              </a:defRPr>
            </a:lvl1pPr>
          </a:lstStyle>
          <a:p>
            <a:r>
              <a:rPr lang="en-US"/>
              <a:t>
              </a:t>
            </a:r>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9576884" y="7003756"/>
            <a:ext cx="589710" cy="402314"/>
          </a:xfrm>
          <a:prstGeom prst="rect">
            <a:avLst/>
          </a:prstGeom>
        </p:spPr>
        <p:txBody>
          <a:bodyPr vert="horz" lIns="91440" tIns="45720" rIns="91440" bIns="45720" rtlCol="0" anchor="ctr"/>
          <a:lstStyle>
            <a:lvl1pPr algn="r">
              <a:defRPr sz="2547">
                <a:solidFill>
                  <a:schemeClr val="tx1"/>
                </a:solidFill>
              </a:defRPr>
            </a:lvl1pPr>
          </a:lstStyle>
          <a:p>
            <a:fld id="{E30AF5A0-43BB-4336-8627-9123B9144D80}" type="slidenum">
              <a:rPr lang="en-US" dirty="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701755" y="797631"/>
            <a:ext cx="9289891"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701755" y="6768435"/>
            <a:ext cx="928989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830229"/>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Lst>
  <p:hf hdr="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0" userDrawn="1">
          <p15:clr>
            <a:srgbClr val="F26B43"/>
          </p15:clr>
        </p15:guide>
        <p15:guide id="2" pos="3368" userDrawn="1">
          <p15:clr>
            <a:srgbClr val="F26B43"/>
          </p15:clr>
        </p15:guide>
        <p15:guide id="3" orient="horz" pos="740" userDrawn="1">
          <p15:clr>
            <a:srgbClr val="F26B43"/>
          </p15:clr>
        </p15:guide>
        <p15:guide id="4" orient="horz" pos="1005" userDrawn="1">
          <p15:clr>
            <a:srgbClr val="F26B43"/>
          </p15:clr>
        </p15:guide>
        <p15:guide id="5" pos="6294" userDrawn="1">
          <p15:clr>
            <a:srgbClr val="F26B43"/>
          </p15:clr>
        </p15:guide>
        <p15:guide id="6" pos="442" userDrawn="1">
          <p15:clr>
            <a:srgbClr val="F26B43"/>
          </p15:clr>
        </p15:guide>
        <p15:guide id="7" orient="horz" pos="4258" userDrawn="1">
          <p15:clr>
            <a:srgbClr val="F26B43"/>
          </p15:clr>
        </p15:guide>
        <p15:guide id="8" orient="horz" pos="50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jpe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0.png"/><Relationship Id="rId7"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www.dofe.org/assessor/" TargetMode="External"/><Relationship Id="rId3" Type="http://schemas.openxmlformats.org/officeDocument/2006/relationships/image" Target="../media/image20.png"/><Relationship Id="rId7"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p:nvPr/>
        </p:nvSpPr>
        <p:spPr>
          <a:xfrm>
            <a:off x="-7732" y="-3494"/>
            <a:ext cx="10692005" cy="7559994"/>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75" name="Shape 75"/>
          <p:cNvSpPr/>
          <p:nvPr/>
        </p:nvSpPr>
        <p:spPr>
          <a:xfrm>
            <a:off x="254000" y="254011"/>
            <a:ext cx="1029106" cy="1029107"/>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76" name="Shape 76"/>
          <p:cNvSpPr/>
          <p:nvPr/>
        </p:nvSpPr>
        <p:spPr>
          <a:xfrm>
            <a:off x="1595977" y="255235"/>
            <a:ext cx="1588881" cy="1029964"/>
          </a:xfrm>
          <a:prstGeom prst="rect">
            <a:avLst/>
          </a:prstGeom>
          <a:blipFill>
            <a:blip r:embed="rId5"/>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2" name="Rectangle 1">
            <a:extLst>
              <a:ext uri="{FF2B5EF4-FFF2-40B4-BE49-F238E27FC236}">
                <a16:creationId xmlns:a16="http://schemas.microsoft.com/office/drawing/2014/main" id="{44148A63-D52A-4395-BBE1-FB0ACE33CBDE}"/>
              </a:ext>
            </a:extLst>
          </p:cNvPr>
          <p:cNvSpPr/>
          <p:nvPr/>
        </p:nvSpPr>
        <p:spPr>
          <a:xfrm rot="20541356">
            <a:off x="969484" y="2269475"/>
            <a:ext cx="7758918" cy="3416320"/>
          </a:xfrm>
          <a:prstGeom prst="rect">
            <a:avLst/>
          </a:prstGeom>
          <a:noFill/>
        </p:spPr>
        <p:txBody>
          <a:bodyPr wrap="square" lIns="91440" tIns="45720" rIns="91440" bIns="4572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pPr algn="ctr"/>
            <a:r>
              <a:rPr lang="en-US" sz="7200" b="1" cap="none" spc="0">
                <a:ln w="9525">
                  <a:solidFill>
                    <a:schemeClr val="bg1"/>
                  </a:solidFill>
                  <a:prstDash val="solid"/>
                </a:ln>
                <a:solidFill>
                  <a:srgbClr val="FFC000"/>
                </a:solidFill>
                <a:effectLst>
                  <a:outerShdw blurRad="12700" dist="38100" dir="2700000" algn="tl" rotWithShape="0">
                    <a:schemeClr val="accent5">
                      <a:lumMod val="60000"/>
                      <a:lumOff val="40000"/>
                    </a:schemeClr>
                  </a:outerShdw>
                </a:effectLst>
              </a:rPr>
              <a:t>Start your BRONZE </a:t>
            </a:r>
          </a:p>
          <a:p>
            <a:pPr algn="ctr"/>
            <a:r>
              <a:rPr lang="en-US" sz="7200" b="1" cap="none" spc="0">
                <a:ln w="9525">
                  <a:solidFill>
                    <a:schemeClr val="bg1"/>
                  </a:solidFill>
                  <a:prstDash val="solid"/>
                </a:ln>
                <a:solidFill>
                  <a:srgbClr val="FFC000"/>
                </a:solidFill>
                <a:effectLst>
                  <a:outerShdw blurRad="12700" dist="38100" dir="2700000" algn="tl" rotWithShape="0">
                    <a:schemeClr val="accent5">
                      <a:lumMod val="60000"/>
                      <a:lumOff val="40000"/>
                    </a:schemeClr>
                  </a:outerShdw>
                </a:effectLst>
              </a:rPr>
              <a:t>or SILVER DofE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p:nvPr/>
        </p:nvSpPr>
        <p:spPr>
          <a:xfrm>
            <a:off x="3834700" y="10"/>
            <a:ext cx="6857304" cy="7559996"/>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0" name="Shape 80"/>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81" name="Shape 81"/>
          <p:cNvSpPr/>
          <p:nvPr/>
        </p:nvSpPr>
        <p:spPr>
          <a:xfrm>
            <a:off x="457200" y="6208674"/>
            <a:ext cx="2572562" cy="8941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2" name="Shape 82"/>
          <p:cNvSpPr>
            <a:spLocks noGrp="1"/>
          </p:cNvSpPr>
          <p:nvPr>
            <p:ph type="title"/>
          </p:nvPr>
        </p:nvSpPr>
        <p:spPr>
          <a:xfrm>
            <a:off x="456486" y="278708"/>
            <a:ext cx="5996703" cy="684959"/>
          </a:xfrm>
          <a:prstGeom prst="rect">
            <a:avLst/>
          </a:prstGeom>
        </p:spPr>
        <p:txBody>
          <a:bodyPr lIns="0" tIns="0" rIns="0" bIns="0" anchor="t">
            <a:normAutofit/>
          </a:bodyPr>
          <a:lstStyle/>
          <a:p>
            <a:pPr indent="12700">
              <a:spcBef>
                <a:spcPts val="100"/>
              </a:spcBef>
              <a:defRPr sz="4300"/>
            </a:pPr>
            <a:r>
              <a:rPr lang="en-GB"/>
              <a:t>Purpose of tonight</a:t>
            </a:r>
            <a:endParaRPr lang="en-US" spc="-100"/>
          </a:p>
        </p:txBody>
      </p:sp>
      <p:sp>
        <p:nvSpPr>
          <p:cNvPr id="83" name="Shape 83"/>
          <p:cNvSpPr/>
          <p:nvPr/>
        </p:nvSpPr>
        <p:spPr>
          <a:xfrm>
            <a:off x="321013" y="939450"/>
            <a:ext cx="5695688" cy="655769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marL="285750" indent="-285750">
              <a:lnSpc>
                <a:spcPct val="90000"/>
              </a:lnSpc>
              <a:spcBef>
                <a:spcPts val="1400"/>
              </a:spcBef>
              <a:buFont typeface="Arial"/>
              <a:buChar char="•"/>
              <a:defRPr sz="2600" b="1">
                <a:latin typeface="Arial"/>
                <a:ea typeface="Arial"/>
                <a:cs typeface="Arial"/>
                <a:sym typeface="Arial"/>
              </a:defRPr>
            </a:pPr>
            <a:r>
              <a:rPr lang="en-GB" sz="2400">
                <a:solidFill>
                  <a:schemeClr val="tx1"/>
                </a:solidFill>
                <a:latin typeface="Corbel"/>
              </a:rPr>
              <a:t>Provide an overview of the Duke of Edinburgh programme</a:t>
            </a:r>
            <a:endParaRPr lang="en-US" sz="2400">
              <a:solidFill>
                <a:schemeClr val="tx1"/>
              </a:solidFill>
              <a:latin typeface="Corbel"/>
            </a:endParaRPr>
          </a:p>
          <a:p>
            <a:pPr marL="285750" indent="-285750">
              <a:lnSpc>
                <a:spcPct val="90000"/>
              </a:lnSpc>
              <a:spcBef>
                <a:spcPts val="1400"/>
              </a:spcBef>
              <a:buFont typeface="Arial"/>
              <a:buChar char="•"/>
              <a:defRPr sz="2600" b="1">
                <a:latin typeface="Arial"/>
                <a:ea typeface="Arial"/>
                <a:cs typeface="Arial"/>
                <a:sym typeface="Arial"/>
              </a:defRPr>
            </a:pPr>
            <a:r>
              <a:rPr lang="en-GB" sz="2400">
                <a:solidFill>
                  <a:schemeClr val="tx1"/>
                </a:solidFill>
                <a:latin typeface="Corbel"/>
              </a:rPr>
              <a:t>Ensure all parents and students are aware of each section of the Award and know how to get started</a:t>
            </a:r>
          </a:p>
          <a:p>
            <a:pPr marL="285750" indent="-285750">
              <a:lnSpc>
                <a:spcPct val="90000"/>
              </a:lnSpc>
              <a:spcBef>
                <a:spcPts val="1400"/>
              </a:spcBef>
              <a:buFont typeface="Arial"/>
              <a:buChar char="•"/>
              <a:defRPr sz="2600" b="1">
                <a:latin typeface="Arial"/>
                <a:ea typeface="Arial"/>
                <a:cs typeface="Arial"/>
                <a:sym typeface="Arial"/>
              </a:defRPr>
            </a:pPr>
            <a:r>
              <a:rPr lang="en-GB" sz="2400">
                <a:solidFill>
                  <a:schemeClr val="tx1"/>
                </a:solidFill>
                <a:latin typeface="Corbel"/>
              </a:rPr>
              <a:t>Ensure all parents and students are aware of how to signed up to </a:t>
            </a:r>
            <a:r>
              <a:rPr lang="en-GB" sz="2400" err="1">
                <a:solidFill>
                  <a:schemeClr val="tx1"/>
                </a:solidFill>
                <a:latin typeface="Corbel"/>
              </a:rPr>
              <a:t>edofe</a:t>
            </a:r>
            <a:r>
              <a:rPr lang="en-GB" sz="2400">
                <a:solidFill>
                  <a:schemeClr val="tx1"/>
                </a:solidFill>
                <a:latin typeface="Corbel"/>
              </a:rPr>
              <a:t> and start logging their activities (students Tues 11th Nov 3 – 4pm)</a:t>
            </a:r>
          </a:p>
          <a:p>
            <a:pPr marL="285750" indent="-285750">
              <a:lnSpc>
                <a:spcPct val="90000"/>
              </a:lnSpc>
              <a:spcBef>
                <a:spcPts val="1400"/>
              </a:spcBef>
              <a:buFont typeface="Arial"/>
              <a:buChar char="•"/>
              <a:defRPr sz="2600" b="1">
                <a:latin typeface="Arial"/>
                <a:ea typeface="Arial"/>
                <a:cs typeface="Arial"/>
                <a:sym typeface="Arial"/>
              </a:defRPr>
            </a:pPr>
            <a:r>
              <a:rPr lang="en-GB" sz="2400">
                <a:solidFill>
                  <a:schemeClr val="tx1"/>
                </a:solidFill>
                <a:latin typeface="Corbel"/>
              </a:rPr>
              <a:t>Provide an overview of the practice and assessment Expedition details (Thursday 26th March, 4.30pm, Expedition Information Evening)</a:t>
            </a:r>
            <a:endParaRPr lang="en-US" sz="2400">
              <a:solidFill>
                <a:schemeClr val="tx1"/>
              </a:solidFill>
              <a:latin typeface="Corbel"/>
            </a:endParaRPr>
          </a:p>
          <a:p>
            <a:pPr marL="285750" indent="-285750">
              <a:lnSpc>
                <a:spcPct val="90000"/>
              </a:lnSpc>
              <a:spcBef>
                <a:spcPts val="1400"/>
              </a:spcBef>
              <a:buFont typeface="Arial"/>
              <a:buChar char="•"/>
              <a:defRPr sz="2600" b="1">
                <a:latin typeface="Arial"/>
                <a:ea typeface="Arial"/>
                <a:cs typeface="Arial"/>
                <a:sym typeface="Arial"/>
              </a:defRPr>
            </a:pPr>
            <a:r>
              <a:rPr lang="en-GB" sz="2400">
                <a:solidFill>
                  <a:schemeClr val="tx1"/>
                </a:solidFill>
                <a:latin typeface="Corbel"/>
              </a:rPr>
              <a:t>Answer any questions that you may have. </a:t>
            </a:r>
            <a:r>
              <a:rPr lang="en-GB"/>
              <a:t> </a:t>
            </a:r>
            <a:endParaRPr lang="en-GB" spc="-5"/>
          </a:p>
          <a:p>
            <a:pPr marL="457200" marR="1245235" indent="-457200">
              <a:spcBef>
                <a:spcPts val="100"/>
              </a:spcBef>
              <a:buFontTx/>
              <a:buChar char="-"/>
              <a:defRPr sz="2600" b="1">
                <a:latin typeface="Arial"/>
                <a:ea typeface="Arial"/>
                <a:cs typeface="Arial"/>
                <a:sym typeface="Arial"/>
              </a:defRPr>
            </a:pPr>
            <a:endParaRPr lang="en-GB"/>
          </a:p>
          <a:p>
            <a:pPr marR="1245235" indent="12700">
              <a:spcBef>
                <a:spcPts val="100"/>
              </a:spcBef>
              <a:defRPr sz="2600" b="1">
                <a:latin typeface="Arial"/>
                <a:ea typeface="Arial"/>
                <a:cs typeface="Arial"/>
                <a:sym typeface="Arial"/>
              </a:defRPr>
            </a:pPr>
            <a:endParaRPr spc="-5"/>
          </a:p>
        </p:txBody>
      </p:sp>
    </p:spTree>
    <p:extLst>
      <p:ext uri="{BB962C8B-B14F-4D97-AF65-F5344CB8AC3E}">
        <p14:creationId xmlns:p14="http://schemas.microsoft.com/office/powerpoint/2010/main" val="3471411568"/>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p:nvPr/>
        </p:nvSpPr>
        <p:spPr>
          <a:xfrm>
            <a:off x="3834700" y="10"/>
            <a:ext cx="6857304" cy="7559996"/>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0" name="Shape 80"/>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81" name="Shape 81"/>
          <p:cNvSpPr/>
          <p:nvPr/>
        </p:nvSpPr>
        <p:spPr>
          <a:xfrm>
            <a:off x="457200" y="6208674"/>
            <a:ext cx="2572562" cy="8941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2" name="Shape 82"/>
          <p:cNvSpPr>
            <a:spLocks noGrp="1"/>
          </p:cNvSpPr>
          <p:nvPr>
            <p:ph type="title"/>
          </p:nvPr>
        </p:nvSpPr>
        <p:spPr>
          <a:xfrm>
            <a:off x="444498" y="278708"/>
            <a:ext cx="4869820" cy="756925"/>
          </a:xfrm>
          <a:prstGeom prst="rect">
            <a:avLst/>
          </a:prstGeom>
        </p:spPr>
        <p:txBody>
          <a:bodyPr/>
          <a:lstStyle/>
          <a:p>
            <a:pPr indent="12700">
              <a:spcBef>
                <a:spcPts val="100"/>
              </a:spcBef>
              <a:defRPr sz="4300"/>
            </a:pPr>
            <a:r>
              <a:rPr lang="en-GB"/>
              <a:t>Why do </a:t>
            </a:r>
            <a:r>
              <a:rPr spc="-100"/>
              <a:t>the DofE?</a:t>
            </a:r>
          </a:p>
        </p:txBody>
      </p:sp>
      <p:sp>
        <p:nvSpPr>
          <p:cNvPr id="83" name="Shape 83"/>
          <p:cNvSpPr/>
          <p:nvPr/>
        </p:nvSpPr>
        <p:spPr>
          <a:xfrm>
            <a:off x="321013" y="1496789"/>
            <a:ext cx="6692630" cy="405239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457200" marR="1245869" indent="-457200">
              <a:spcBef>
                <a:spcPts val="100"/>
              </a:spcBef>
              <a:buFontTx/>
              <a:buChar char="-"/>
              <a:defRPr sz="2600" b="1">
                <a:latin typeface="Arial"/>
                <a:ea typeface="Arial"/>
                <a:cs typeface="Arial"/>
                <a:sym typeface="Arial"/>
              </a:defRPr>
            </a:pPr>
            <a:r>
              <a:rPr lang="en-GB"/>
              <a:t>A life-changing adventure which will help you develop the skills you need for your future life and work.  ​</a:t>
            </a:r>
          </a:p>
          <a:p>
            <a:pPr marL="457200" marR="1245869" indent="-457200">
              <a:spcBef>
                <a:spcPts val="100"/>
              </a:spcBef>
              <a:buFontTx/>
              <a:buChar char="-"/>
              <a:defRPr sz="2600" b="1">
                <a:latin typeface="Arial"/>
                <a:ea typeface="Arial"/>
                <a:cs typeface="Arial"/>
                <a:sym typeface="Arial"/>
              </a:defRPr>
            </a:pPr>
            <a:endParaRPr lang="en-GB"/>
          </a:p>
          <a:p>
            <a:pPr marL="457200" marR="1245869" indent="-457200">
              <a:spcBef>
                <a:spcPts val="100"/>
              </a:spcBef>
              <a:buFontTx/>
              <a:buChar char="-"/>
              <a:defRPr sz="2600" b="1">
                <a:latin typeface="Arial"/>
                <a:ea typeface="Arial"/>
                <a:cs typeface="Arial"/>
                <a:sym typeface="Arial"/>
              </a:defRPr>
            </a:pPr>
            <a:r>
              <a:rPr lang="en-GB"/>
              <a:t>Helps you stand out from the crowd when applying for jobs, colleges or universities. </a:t>
            </a:r>
            <a:endParaRPr lang="en-GB" spc="-5"/>
          </a:p>
          <a:p>
            <a:pPr marL="457200" marR="1245869" indent="-457200">
              <a:spcBef>
                <a:spcPts val="100"/>
              </a:spcBef>
              <a:buFontTx/>
              <a:buChar char="-"/>
              <a:defRPr sz="2600" b="1">
                <a:latin typeface="Arial"/>
                <a:ea typeface="Arial"/>
                <a:cs typeface="Arial"/>
                <a:sym typeface="Arial"/>
              </a:defRPr>
            </a:pPr>
            <a:endParaRPr lang="en-GB"/>
          </a:p>
          <a:p>
            <a:pPr marR="1245869" indent="12700">
              <a:spcBef>
                <a:spcPts val="100"/>
              </a:spcBef>
              <a:defRPr sz="2600" b="1">
                <a:latin typeface="Arial"/>
                <a:ea typeface="Arial"/>
                <a:cs typeface="Arial"/>
                <a:sym typeface="Arial"/>
              </a:defRPr>
            </a:pPr>
            <a:endParaRPr spc="-5"/>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hape 106"/>
          <p:cNvSpPr/>
          <p:nvPr/>
        </p:nvSpPr>
        <p:spPr>
          <a:xfrm>
            <a:off x="5574600" y="11"/>
            <a:ext cx="5117391" cy="3780003"/>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07" name="Shape 107"/>
          <p:cNvSpPr/>
          <p:nvPr/>
        </p:nvSpPr>
        <p:spPr>
          <a:xfrm>
            <a:off x="4936502" y="3743497"/>
            <a:ext cx="5755503" cy="3816506"/>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08" name="Shape 108"/>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09" name="Shape 109"/>
          <p:cNvSpPr/>
          <p:nvPr/>
        </p:nvSpPr>
        <p:spPr>
          <a:xfrm>
            <a:off x="457200" y="6208674"/>
            <a:ext cx="2572562" cy="894132"/>
          </a:xfrm>
          <a:prstGeom prst="rect">
            <a:avLst/>
          </a:prstGeom>
          <a:blipFill>
            <a:blip r:embed="rId5"/>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10" name="Shape 110"/>
          <p:cNvSpPr>
            <a:spLocks noGrp="1"/>
          </p:cNvSpPr>
          <p:nvPr>
            <p:ph type="title"/>
          </p:nvPr>
        </p:nvSpPr>
        <p:spPr>
          <a:xfrm>
            <a:off x="444497" y="278708"/>
            <a:ext cx="4801875" cy="756925"/>
          </a:xfrm>
          <a:prstGeom prst="rect">
            <a:avLst/>
          </a:prstGeom>
        </p:spPr>
        <p:txBody>
          <a:bodyPr/>
          <a:lstStyle/>
          <a:p>
            <a:pPr indent="12700">
              <a:spcBef>
                <a:spcPts val="100"/>
              </a:spcBef>
            </a:pPr>
            <a:r>
              <a:rPr lang="en-GB"/>
              <a:t>Who can do it?</a:t>
            </a:r>
            <a:endParaRPr spc="-100"/>
          </a:p>
        </p:txBody>
      </p:sp>
      <p:sp>
        <p:nvSpPr>
          <p:cNvPr id="111" name="Shape 111"/>
          <p:cNvSpPr/>
          <p:nvPr/>
        </p:nvSpPr>
        <p:spPr>
          <a:xfrm>
            <a:off x="457200" y="1804292"/>
            <a:ext cx="5638932" cy="282641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marR="1245869" indent="12700">
              <a:spcBef>
                <a:spcPts val="100"/>
              </a:spcBef>
              <a:defRPr sz="2600" b="1">
                <a:latin typeface="Arial"/>
                <a:ea typeface="Arial"/>
                <a:cs typeface="Arial"/>
                <a:sym typeface="Arial"/>
              </a:defRPr>
            </a:pPr>
            <a:r>
              <a:rPr lang="en-GB"/>
              <a:t>-The DofE is open to everyone – No matter what your starting point, it'll be an adventure. </a:t>
            </a:r>
          </a:p>
          <a:p>
            <a:pPr marR="1245869" indent="12700">
              <a:spcBef>
                <a:spcPts val="100"/>
              </a:spcBef>
              <a:defRPr sz="2600" b="1">
                <a:latin typeface="Arial"/>
                <a:ea typeface="Arial"/>
                <a:cs typeface="Arial"/>
                <a:sym typeface="Arial"/>
              </a:defRPr>
            </a:pPr>
            <a:endParaRPr lang="en-GB" spc="-5"/>
          </a:p>
          <a:p>
            <a:pPr marR="1245869" indent="12700">
              <a:spcBef>
                <a:spcPts val="100"/>
              </a:spcBef>
              <a:defRPr sz="2600" b="1">
                <a:latin typeface="Arial"/>
                <a:ea typeface="Arial"/>
                <a:cs typeface="Arial"/>
                <a:sym typeface="Arial"/>
              </a:defRPr>
            </a:pPr>
            <a:r>
              <a:rPr lang="en-GB" spc="-5"/>
              <a:t>-You set your own goals that are achievable for you. </a:t>
            </a:r>
          </a:p>
        </p:txBody>
      </p:sp>
    </p:spTree>
    <p:extLst>
      <p:ext uri="{BB962C8B-B14F-4D97-AF65-F5344CB8AC3E}">
        <p14:creationId xmlns:p14="http://schemas.microsoft.com/office/powerpoint/2010/main" val="334719491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09" name="Shape 109"/>
          <p:cNvSpPr/>
          <p:nvPr/>
        </p:nvSpPr>
        <p:spPr>
          <a:xfrm>
            <a:off x="457200" y="6208674"/>
            <a:ext cx="2572562" cy="894132"/>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10" name="Shape 110"/>
          <p:cNvSpPr>
            <a:spLocks noGrp="1"/>
          </p:cNvSpPr>
          <p:nvPr>
            <p:ph type="title"/>
          </p:nvPr>
        </p:nvSpPr>
        <p:spPr>
          <a:xfrm>
            <a:off x="444497" y="278708"/>
            <a:ext cx="4801875" cy="756925"/>
          </a:xfrm>
          <a:prstGeom prst="rect">
            <a:avLst/>
          </a:prstGeom>
        </p:spPr>
        <p:txBody>
          <a:bodyPr>
            <a:normAutofit fontScale="90000"/>
          </a:bodyPr>
          <a:lstStyle/>
          <a:p>
            <a:pPr indent="12700">
              <a:spcBef>
                <a:spcPts val="100"/>
              </a:spcBef>
            </a:pPr>
            <a:r>
              <a:rPr lang="en-GB"/>
              <a:t>What's involved? </a:t>
            </a:r>
            <a:endParaRPr spc="-100"/>
          </a:p>
        </p:txBody>
      </p:sp>
      <p:pic>
        <p:nvPicPr>
          <p:cNvPr id="2" name="image6.png">
            <a:extLst>
              <a:ext uri="{FF2B5EF4-FFF2-40B4-BE49-F238E27FC236}">
                <a16:creationId xmlns:a16="http://schemas.microsoft.com/office/drawing/2014/main" id="{DC5E26A2-6BDD-7941-9A03-B1F0ED8793E3}"/>
              </a:ext>
            </a:extLst>
          </p:cNvPr>
          <p:cNvPicPr>
            <a:picLocks noChangeAspect="1"/>
          </p:cNvPicPr>
          <p:nvPr/>
        </p:nvPicPr>
        <p:blipFill rotWithShape="1">
          <a:blip r:embed="rId4"/>
          <a:srcRect l="4361" t="23174" r="6031" b="12523"/>
          <a:stretch/>
        </p:blipFill>
        <p:spPr>
          <a:xfrm>
            <a:off x="444497" y="1126384"/>
            <a:ext cx="9590690" cy="4866290"/>
          </a:xfrm>
          <a:prstGeom prst="rect">
            <a:avLst/>
          </a:prstGeom>
          <a:ln w="12700">
            <a:miter lim="400000"/>
          </a:ln>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10" name="Shape 110"/>
          <p:cNvSpPr>
            <a:spLocks noGrp="1"/>
          </p:cNvSpPr>
          <p:nvPr>
            <p:ph type="title"/>
          </p:nvPr>
        </p:nvSpPr>
        <p:spPr>
          <a:xfrm>
            <a:off x="444497" y="278708"/>
            <a:ext cx="4801875" cy="756925"/>
          </a:xfrm>
          <a:prstGeom prst="rect">
            <a:avLst/>
          </a:prstGeom>
        </p:spPr>
        <p:txBody>
          <a:bodyPr>
            <a:normAutofit fontScale="90000"/>
          </a:bodyPr>
          <a:lstStyle/>
          <a:p>
            <a:pPr indent="12700">
              <a:spcBef>
                <a:spcPts val="100"/>
              </a:spcBef>
            </a:pPr>
            <a:r>
              <a:rPr lang="en-GB"/>
              <a:t>What's involved? </a:t>
            </a:r>
            <a:endParaRPr spc="-100"/>
          </a:p>
        </p:txBody>
      </p:sp>
      <p:pic>
        <p:nvPicPr>
          <p:cNvPr id="4" name="Picture 4" descr="See the source image">
            <a:extLst>
              <a:ext uri="{FF2B5EF4-FFF2-40B4-BE49-F238E27FC236}">
                <a16:creationId xmlns:a16="http://schemas.microsoft.com/office/drawing/2014/main" id="{B013235F-552E-1CC3-3E5D-357CE582B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703" y="1035633"/>
            <a:ext cx="9263993" cy="6144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674300"/>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10" name="Shape 110"/>
          <p:cNvSpPr>
            <a:spLocks noGrp="1"/>
          </p:cNvSpPr>
          <p:nvPr>
            <p:ph type="title"/>
          </p:nvPr>
        </p:nvSpPr>
        <p:spPr>
          <a:xfrm>
            <a:off x="444497" y="278708"/>
            <a:ext cx="4801875" cy="756925"/>
          </a:xfrm>
          <a:prstGeom prst="rect">
            <a:avLst/>
          </a:prstGeom>
        </p:spPr>
        <p:txBody>
          <a:bodyPr>
            <a:normAutofit fontScale="90000"/>
          </a:bodyPr>
          <a:lstStyle/>
          <a:p>
            <a:pPr indent="12700">
              <a:spcBef>
                <a:spcPts val="100"/>
              </a:spcBef>
            </a:pPr>
            <a:r>
              <a:rPr lang="en-GB"/>
              <a:t>What's involved? </a:t>
            </a:r>
            <a:endParaRPr spc="-100"/>
          </a:p>
        </p:txBody>
      </p:sp>
      <p:pic>
        <p:nvPicPr>
          <p:cNvPr id="2" name="Picture 2" descr="See the source image">
            <a:extLst>
              <a:ext uri="{FF2B5EF4-FFF2-40B4-BE49-F238E27FC236}">
                <a16:creationId xmlns:a16="http://schemas.microsoft.com/office/drawing/2014/main" id="{44B5C1BC-A343-9C99-73C0-C772A81DC2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385" y="1035633"/>
            <a:ext cx="8752698" cy="6361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7692016"/>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hape 98"/>
          <p:cNvSpPr/>
          <p:nvPr/>
        </p:nvSpPr>
        <p:spPr>
          <a:xfrm>
            <a:off x="5574588" y="10"/>
            <a:ext cx="5117401" cy="7559996"/>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99" name="Shape 99"/>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00" name="Shape 100"/>
          <p:cNvSpPr/>
          <p:nvPr/>
        </p:nvSpPr>
        <p:spPr>
          <a:xfrm>
            <a:off x="457200" y="6208674"/>
            <a:ext cx="2572562" cy="8941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01" name="Shape 101"/>
          <p:cNvSpPr>
            <a:spLocks noGrp="1"/>
          </p:cNvSpPr>
          <p:nvPr>
            <p:ph type="title"/>
          </p:nvPr>
        </p:nvSpPr>
        <p:spPr>
          <a:xfrm>
            <a:off x="444497" y="278708"/>
            <a:ext cx="6010916" cy="756925"/>
          </a:xfrm>
          <a:prstGeom prst="rect">
            <a:avLst/>
          </a:prstGeom>
        </p:spPr>
        <p:txBody>
          <a:bodyPr/>
          <a:lstStyle>
            <a:lvl1pPr indent="12700">
              <a:spcBef>
                <a:spcPts val="100"/>
              </a:spcBef>
              <a:defRPr spc="-100"/>
            </a:lvl1pPr>
          </a:lstStyle>
          <a:p>
            <a:r>
              <a:t>Volunteering section</a:t>
            </a:r>
          </a:p>
        </p:txBody>
      </p:sp>
      <p:sp>
        <p:nvSpPr>
          <p:cNvPr id="102" name="Shape 102"/>
          <p:cNvSpPr/>
          <p:nvPr/>
        </p:nvSpPr>
        <p:spPr>
          <a:xfrm>
            <a:off x="444500" y="1522189"/>
            <a:ext cx="5260975" cy="295684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R="5080" indent="12700">
              <a:spcBef>
                <a:spcPts val="100"/>
              </a:spcBef>
              <a:defRPr sz="3600" b="1" spc="-69">
                <a:solidFill>
                  <a:srgbClr val="FFFFFF"/>
                </a:solidFill>
                <a:latin typeface="Arial"/>
                <a:ea typeface="Arial"/>
                <a:cs typeface="Arial"/>
                <a:sym typeface="Arial"/>
              </a:defRPr>
            </a:pPr>
            <a:r>
              <a:t>Take </a:t>
            </a:r>
            <a:r>
              <a:rPr spc="-5"/>
              <a:t>action </a:t>
            </a:r>
            <a:r>
              <a:rPr spc="-5">
                <a:solidFill>
                  <a:srgbClr val="000000"/>
                </a:solidFill>
              </a:rPr>
              <a:t>and make </a:t>
            </a:r>
            <a:r>
              <a:rPr spc="0">
                <a:solidFill>
                  <a:srgbClr val="000000"/>
                </a:solidFill>
              </a:rPr>
              <a:t>a  difference </a:t>
            </a:r>
            <a:r>
              <a:rPr spc="-5">
                <a:solidFill>
                  <a:srgbClr val="000000"/>
                </a:solidFill>
              </a:rPr>
              <a:t>to the</a:t>
            </a:r>
            <a:r>
              <a:rPr spc="-85">
                <a:solidFill>
                  <a:srgbClr val="000000"/>
                </a:solidFill>
              </a:rPr>
              <a:t> </a:t>
            </a:r>
            <a:r>
              <a:rPr spc="-5">
                <a:solidFill>
                  <a:srgbClr val="000000"/>
                </a:solidFill>
              </a:rPr>
              <a:t>causes  you care</a:t>
            </a:r>
            <a:r>
              <a:rPr spc="-20">
                <a:solidFill>
                  <a:srgbClr val="000000"/>
                </a:solidFill>
              </a:rPr>
              <a:t> </a:t>
            </a:r>
            <a:r>
              <a:rPr spc="-5">
                <a:solidFill>
                  <a:srgbClr val="000000"/>
                </a:solidFill>
              </a:rPr>
              <a:t>about</a:t>
            </a:r>
          </a:p>
          <a:p>
            <a:pPr marR="58418" indent="12700">
              <a:spcBef>
                <a:spcPts val="2400"/>
              </a:spcBef>
              <a:defRPr sz="3600" b="1" spc="-5">
                <a:solidFill>
                  <a:srgbClr val="FFFFFF"/>
                </a:solidFill>
                <a:latin typeface="Arial"/>
                <a:ea typeface="Arial"/>
                <a:cs typeface="Arial"/>
                <a:sym typeface="Arial"/>
              </a:defRPr>
            </a:pPr>
            <a:r>
              <a:t>Help </a:t>
            </a:r>
            <a:r>
              <a:rPr spc="0"/>
              <a:t>others </a:t>
            </a:r>
            <a:r>
              <a:rPr>
                <a:solidFill>
                  <a:srgbClr val="000000"/>
                </a:solidFill>
              </a:rPr>
              <a:t>and</a:t>
            </a:r>
            <a:r>
              <a:rPr spc="-95">
                <a:solidFill>
                  <a:srgbClr val="000000"/>
                </a:solidFill>
              </a:rPr>
              <a:t> </a:t>
            </a:r>
            <a:r>
              <a:rPr>
                <a:solidFill>
                  <a:srgbClr val="000000"/>
                </a:solidFill>
              </a:rPr>
              <a:t>change  things for the</a:t>
            </a:r>
            <a:r>
              <a:rPr spc="-20">
                <a:solidFill>
                  <a:srgbClr val="000000"/>
                </a:solidFill>
              </a:rPr>
              <a:t> </a:t>
            </a:r>
            <a:r>
              <a:rPr spc="0">
                <a:solidFill>
                  <a:srgbClr val="000000"/>
                </a:solidFill>
              </a:rPr>
              <a:t>better</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p:nvPr/>
        </p:nvSpPr>
        <p:spPr>
          <a:xfrm>
            <a:off x="0" y="-33184"/>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00" name="Shape 100"/>
          <p:cNvSpPr/>
          <p:nvPr/>
        </p:nvSpPr>
        <p:spPr>
          <a:xfrm>
            <a:off x="457200" y="6208674"/>
            <a:ext cx="2572562" cy="894132"/>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01" name="Shape 101"/>
          <p:cNvSpPr>
            <a:spLocks noGrp="1"/>
          </p:cNvSpPr>
          <p:nvPr>
            <p:ph type="title"/>
          </p:nvPr>
        </p:nvSpPr>
        <p:spPr>
          <a:xfrm>
            <a:off x="444497" y="278708"/>
            <a:ext cx="6010916" cy="756925"/>
          </a:xfrm>
          <a:prstGeom prst="rect">
            <a:avLst/>
          </a:prstGeom>
        </p:spPr>
        <p:txBody>
          <a:bodyPr>
            <a:normAutofit fontScale="90000"/>
          </a:bodyPr>
          <a:lstStyle>
            <a:lvl1pPr indent="12700">
              <a:spcBef>
                <a:spcPts val="100"/>
              </a:spcBef>
              <a:defRPr spc="-100"/>
            </a:lvl1pPr>
          </a:lstStyle>
          <a:p>
            <a:r>
              <a:t>Volunteering</a:t>
            </a:r>
            <a:br>
              <a:rPr lang="en-GB"/>
            </a:br>
            <a:r>
              <a:t> section</a:t>
            </a:r>
            <a:r>
              <a:rPr lang="en-GB"/>
              <a:t> </a:t>
            </a:r>
            <a:endParaRPr/>
          </a:p>
        </p:txBody>
      </p:sp>
      <p:sp>
        <p:nvSpPr>
          <p:cNvPr id="102" name="Shape 102"/>
          <p:cNvSpPr/>
          <p:nvPr/>
        </p:nvSpPr>
        <p:spPr>
          <a:xfrm>
            <a:off x="399274" y="1816053"/>
            <a:ext cx="5381416" cy="395492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R="5080" indent="12700">
              <a:spcBef>
                <a:spcPts val="100"/>
              </a:spcBef>
              <a:defRPr sz="3600" b="1" spc="-69">
                <a:solidFill>
                  <a:srgbClr val="FFFFFF"/>
                </a:solidFill>
                <a:latin typeface="Arial"/>
                <a:ea typeface="Arial"/>
                <a:cs typeface="Arial"/>
                <a:sym typeface="Arial"/>
              </a:defRPr>
            </a:pPr>
            <a:r>
              <a:rPr lang="en-GB" spc="0">
                <a:solidFill>
                  <a:schemeClr val="tx1"/>
                </a:solidFill>
              </a:rPr>
              <a:t>-   Helping older people</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Raising Money</a:t>
            </a:r>
          </a:p>
          <a:p>
            <a:pPr marL="571500" marR="5080" indent="-571500">
              <a:spcBef>
                <a:spcPts val="100"/>
              </a:spcBef>
              <a:buFontTx/>
              <a:buChar char="-"/>
              <a:defRPr sz="3600" b="1" spc="-69">
                <a:solidFill>
                  <a:srgbClr val="FFFFFF"/>
                </a:solidFill>
                <a:latin typeface="Arial"/>
                <a:ea typeface="Arial"/>
                <a:cs typeface="Arial"/>
                <a:sym typeface="Arial"/>
              </a:defRPr>
            </a:pPr>
            <a:r>
              <a:rPr lang="en-GB" spc="0">
                <a:solidFill>
                  <a:schemeClr val="tx1"/>
                </a:solidFill>
              </a:rPr>
              <a:t>Animal Shelter</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Litter Picking</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Sport Coaching </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Park Run </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DofE Young Leader</a:t>
            </a:r>
          </a:p>
        </p:txBody>
      </p:sp>
      <p:pic>
        <p:nvPicPr>
          <p:cNvPr id="2" name="Picture 1">
            <a:extLst>
              <a:ext uri="{FF2B5EF4-FFF2-40B4-BE49-F238E27FC236}">
                <a16:creationId xmlns:a16="http://schemas.microsoft.com/office/drawing/2014/main" id="{1DCDFB56-CB58-D408-C1D9-D79BDC2DDD53}"/>
              </a:ext>
            </a:extLst>
          </p:cNvPr>
          <p:cNvPicPr>
            <a:picLocks noChangeAspect="1"/>
          </p:cNvPicPr>
          <p:nvPr/>
        </p:nvPicPr>
        <p:blipFill rotWithShape="1">
          <a:blip r:embed="rId4"/>
          <a:srcRect l="1992" t="37164"/>
          <a:stretch/>
        </p:blipFill>
        <p:spPr>
          <a:xfrm>
            <a:off x="5654789" y="1785518"/>
            <a:ext cx="5038611" cy="3739661"/>
          </a:xfrm>
          <a:prstGeom prst="rect">
            <a:avLst/>
          </a:prstGeom>
        </p:spPr>
      </p:pic>
    </p:spTree>
    <p:extLst>
      <p:ext uri="{BB962C8B-B14F-4D97-AF65-F5344CB8AC3E}">
        <p14:creationId xmlns:p14="http://schemas.microsoft.com/office/powerpoint/2010/main" val="6189888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hape 106"/>
          <p:cNvSpPr/>
          <p:nvPr/>
        </p:nvSpPr>
        <p:spPr>
          <a:xfrm>
            <a:off x="5574600" y="11"/>
            <a:ext cx="5117391" cy="3780003"/>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07" name="Shape 107"/>
          <p:cNvSpPr/>
          <p:nvPr/>
        </p:nvSpPr>
        <p:spPr>
          <a:xfrm>
            <a:off x="4936502" y="3743497"/>
            <a:ext cx="5755503" cy="3816506"/>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08" name="Shape 108"/>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09" name="Shape 109"/>
          <p:cNvSpPr/>
          <p:nvPr/>
        </p:nvSpPr>
        <p:spPr>
          <a:xfrm>
            <a:off x="457200" y="6208674"/>
            <a:ext cx="2572562" cy="894132"/>
          </a:xfrm>
          <a:prstGeom prst="rect">
            <a:avLst/>
          </a:prstGeom>
          <a:blipFill>
            <a:blip r:embed="rId5"/>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10" name="Shape 110"/>
          <p:cNvSpPr>
            <a:spLocks noGrp="1"/>
          </p:cNvSpPr>
          <p:nvPr>
            <p:ph type="title"/>
          </p:nvPr>
        </p:nvSpPr>
        <p:spPr>
          <a:xfrm>
            <a:off x="444497" y="278708"/>
            <a:ext cx="4801875" cy="756925"/>
          </a:xfrm>
          <a:prstGeom prst="rect">
            <a:avLst/>
          </a:prstGeom>
        </p:spPr>
        <p:txBody>
          <a:bodyPr/>
          <a:lstStyle/>
          <a:p>
            <a:pPr indent="12700">
              <a:spcBef>
                <a:spcPts val="100"/>
              </a:spcBef>
            </a:pPr>
            <a:r>
              <a:t>Physical</a:t>
            </a:r>
            <a:r>
              <a:rPr spc="-100"/>
              <a:t> section</a:t>
            </a:r>
          </a:p>
        </p:txBody>
      </p:sp>
      <p:sp>
        <p:nvSpPr>
          <p:cNvPr id="111" name="Shape 111"/>
          <p:cNvSpPr/>
          <p:nvPr/>
        </p:nvSpPr>
        <p:spPr>
          <a:xfrm>
            <a:off x="450583" y="1522190"/>
            <a:ext cx="7355852" cy="310341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marR="5080" indent="12700">
              <a:spcBef>
                <a:spcPts val="100"/>
              </a:spcBef>
              <a:defRPr sz="3600" b="1" spc="-69">
                <a:solidFill>
                  <a:srgbClr val="FFFFFF"/>
                </a:solidFill>
                <a:latin typeface="Arial"/>
                <a:ea typeface="Arial"/>
                <a:cs typeface="Arial"/>
                <a:sym typeface="Arial"/>
              </a:defRPr>
            </a:pPr>
            <a:r>
              <a:t>Take </a:t>
            </a:r>
            <a:r>
              <a:rPr spc="0"/>
              <a:t>part </a:t>
            </a:r>
            <a:r>
              <a:rPr lang="en-GB"/>
              <a:t>in </a:t>
            </a:r>
            <a:r>
              <a:rPr lang="en-GB">
                <a:solidFill>
                  <a:schemeClr val="tx1"/>
                </a:solidFill>
              </a:rPr>
              <a:t>whatever</a:t>
            </a:r>
            <a:r>
              <a:t> </a:t>
            </a:r>
            <a:endParaRPr lang="en-US"/>
          </a:p>
          <a:p>
            <a:pPr marR="5080" indent="12700">
              <a:spcBef>
                <a:spcPts val="100"/>
              </a:spcBef>
              <a:defRPr sz="3600" b="1" spc="-69">
                <a:solidFill>
                  <a:srgbClr val="FFFFFF"/>
                </a:solidFill>
                <a:latin typeface="Arial"/>
                <a:ea typeface="Arial"/>
                <a:cs typeface="Arial"/>
                <a:sym typeface="Arial"/>
              </a:defRPr>
            </a:pPr>
            <a:r>
              <a:rPr spc="0">
                <a:solidFill>
                  <a:srgbClr val="000000"/>
                </a:solidFill>
              </a:rPr>
              <a:t>dance, </a:t>
            </a:r>
            <a:r>
              <a:rPr spc="-5">
                <a:solidFill>
                  <a:srgbClr val="000000"/>
                </a:solidFill>
              </a:rPr>
              <a:t>sport</a:t>
            </a:r>
            <a:r>
              <a:rPr lang="en-US" spc="-5"/>
              <a:t> </a:t>
            </a:r>
            <a:r>
              <a:rPr spc="0">
                <a:solidFill>
                  <a:srgbClr val="000000"/>
                </a:solidFill>
              </a:rPr>
              <a:t>or</a:t>
            </a:r>
            <a:r>
              <a:rPr lang="en-US"/>
              <a:t> </a:t>
            </a:r>
            <a:r>
              <a:rPr spc="-5">
                <a:solidFill>
                  <a:srgbClr val="000000"/>
                </a:solidFill>
              </a:rPr>
              <a:t>ﬁtness</a:t>
            </a:r>
            <a:r>
              <a:rPr spc="-5"/>
              <a:t> </a:t>
            </a:r>
            <a:endParaRPr lang="en-US" spc="-69">
              <a:solidFill>
                <a:srgbClr val="FFFFFF"/>
              </a:solidFill>
            </a:endParaRPr>
          </a:p>
          <a:p>
            <a:pPr marR="5080" indent="12700">
              <a:spcBef>
                <a:spcPts val="100"/>
              </a:spcBef>
              <a:defRPr sz="3600" b="1" spc="-69">
                <a:solidFill>
                  <a:srgbClr val="FFFFFF"/>
                </a:solidFill>
                <a:latin typeface="Arial"/>
                <a:ea typeface="Arial"/>
                <a:cs typeface="Arial"/>
                <a:sym typeface="Arial"/>
              </a:defRPr>
            </a:pPr>
            <a:r>
              <a:rPr spc="-5">
                <a:solidFill>
                  <a:srgbClr val="000000"/>
                </a:solidFill>
              </a:rPr>
              <a:t>activity you </a:t>
            </a:r>
            <a:r>
              <a:rPr spc="0">
                <a:solidFill>
                  <a:srgbClr val="000000"/>
                </a:solidFill>
              </a:rPr>
              <a:t>would like</a:t>
            </a:r>
            <a:r>
              <a:rPr spc="-90"/>
              <a:t> </a:t>
            </a:r>
            <a:endParaRPr/>
          </a:p>
          <a:p>
            <a:pPr marR="561975" indent="12700">
              <a:spcBef>
                <a:spcPts val="2400"/>
              </a:spcBef>
              <a:defRPr sz="3600" b="1">
                <a:solidFill>
                  <a:srgbClr val="FFFFFF"/>
                </a:solidFill>
                <a:latin typeface="Arial"/>
                <a:ea typeface="Arial"/>
                <a:cs typeface="Arial"/>
                <a:sym typeface="Arial"/>
              </a:defRPr>
            </a:pPr>
            <a:r>
              <a:t>Get </a:t>
            </a:r>
            <a:r>
              <a:rPr spc="-5"/>
              <a:t>ﬁtter </a:t>
            </a:r>
            <a:r>
              <a:rPr spc="-5">
                <a:solidFill>
                  <a:srgbClr val="000000"/>
                </a:solidFill>
              </a:rPr>
              <a:t>and </a:t>
            </a:r>
            <a:r>
              <a:rPr>
                <a:solidFill>
                  <a:srgbClr val="000000"/>
                </a:solidFill>
              </a:rPr>
              <a:t>have</a:t>
            </a:r>
            <a:r>
              <a:rPr spc="-85">
                <a:solidFill>
                  <a:srgbClr val="000000"/>
                </a:solidFill>
              </a:rPr>
              <a:t> </a:t>
            </a:r>
            <a:r>
              <a:rPr spc="-5">
                <a:solidFill>
                  <a:srgbClr val="000000"/>
                </a:solidFill>
              </a:rPr>
              <a:t>fun</a:t>
            </a:r>
            <a:r>
              <a:rPr lang="en-GB" spc="-5"/>
              <a:t> </a:t>
            </a:r>
            <a:br>
              <a:rPr lang="en-GB" spc="-5"/>
            </a:br>
            <a:r>
              <a:rPr spc="-5">
                <a:solidFill>
                  <a:srgbClr val="000000"/>
                </a:solidFill>
              </a:rPr>
              <a:t>along the</a:t>
            </a:r>
            <a:r>
              <a:rPr spc="-15">
                <a:solidFill>
                  <a:srgbClr val="000000"/>
                </a:solidFill>
              </a:rPr>
              <a:t> </a:t>
            </a:r>
            <a:r>
              <a:rPr>
                <a:solidFill>
                  <a:srgbClr val="000000"/>
                </a:solidFill>
              </a:rPr>
              <a:t>way!</a:t>
            </a:r>
            <a:endParaRPr/>
          </a:p>
        </p:txBody>
      </p:sp>
    </p:spTree>
    <p:extLst>
      <p:ext uri="{BB962C8B-B14F-4D97-AF65-F5344CB8AC3E}">
        <p14:creationId xmlns:p14="http://schemas.microsoft.com/office/powerpoint/2010/main" val="164051642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09" name="Shape 109"/>
          <p:cNvSpPr/>
          <p:nvPr/>
        </p:nvSpPr>
        <p:spPr>
          <a:xfrm>
            <a:off x="457200" y="6208674"/>
            <a:ext cx="2572562" cy="894132"/>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10" name="Shape 110"/>
          <p:cNvSpPr>
            <a:spLocks noGrp="1"/>
          </p:cNvSpPr>
          <p:nvPr>
            <p:ph type="title"/>
          </p:nvPr>
        </p:nvSpPr>
        <p:spPr>
          <a:xfrm>
            <a:off x="444497" y="278708"/>
            <a:ext cx="4801875" cy="756925"/>
          </a:xfrm>
          <a:prstGeom prst="rect">
            <a:avLst/>
          </a:prstGeom>
        </p:spPr>
        <p:txBody>
          <a:bodyPr>
            <a:normAutofit fontScale="90000"/>
          </a:bodyPr>
          <a:lstStyle/>
          <a:p>
            <a:pPr indent="12700">
              <a:spcBef>
                <a:spcPts val="100"/>
              </a:spcBef>
            </a:pPr>
            <a:r>
              <a:t>Physical</a:t>
            </a:r>
            <a:r>
              <a:rPr spc="-100"/>
              <a:t> section</a:t>
            </a:r>
            <a:r>
              <a:rPr lang="en-GB" spc="-100"/>
              <a:t> ideas</a:t>
            </a:r>
            <a:endParaRPr spc="-100"/>
          </a:p>
        </p:txBody>
      </p:sp>
      <p:sp>
        <p:nvSpPr>
          <p:cNvPr id="111" name="Shape 111"/>
          <p:cNvSpPr/>
          <p:nvPr/>
        </p:nvSpPr>
        <p:spPr>
          <a:xfrm>
            <a:off x="777443" y="1792642"/>
            <a:ext cx="7355852" cy="50885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Swimming</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Rugby</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Gym</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School clubs</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Couch to 5k</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Mountain Biking</a:t>
            </a:r>
          </a:p>
          <a:p>
            <a:pPr marL="571500" marR="5080" indent="-571500">
              <a:spcBef>
                <a:spcPts val="100"/>
              </a:spcBef>
              <a:buFontTx/>
              <a:buChar char="-"/>
              <a:defRPr sz="3600" b="1" spc="-69">
                <a:solidFill>
                  <a:srgbClr val="FFFFFF"/>
                </a:solidFill>
                <a:latin typeface="Arial"/>
                <a:ea typeface="Arial"/>
                <a:cs typeface="Arial"/>
                <a:sym typeface="Arial"/>
              </a:defRPr>
            </a:pPr>
            <a:r>
              <a:rPr lang="en-GB">
                <a:solidFill>
                  <a:schemeClr val="tx1"/>
                </a:solidFill>
              </a:rPr>
              <a:t>Yoga</a:t>
            </a:r>
          </a:p>
          <a:p>
            <a:pPr marR="5080">
              <a:spcBef>
                <a:spcPts val="100"/>
              </a:spcBef>
              <a:defRPr sz="3600" b="1" spc="-69">
                <a:solidFill>
                  <a:srgbClr val="FFFFFF"/>
                </a:solidFill>
                <a:latin typeface="Arial"/>
                <a:ea typeface="Arial"/>
                <a:cs typeface="Arial"/>
                <a:sym typeface="Arial"/>
              </a:defRPr>
            </a:pPr>
            <a:endParaRPr lang="en-GB"/>
          </a:p>
          <a:p>
            <a:pPr marL="571500" marR="5080" indent="-571500">
              <a:spcBef>
                <a:spcPts val="100"/>
              </a:spcBef>
              <a:buFontTx/>
              <a:buChar char="-"/>
              <a:defRPr sz="3600" b="1" spc="-69">
                <a:solidFill>
                  <a:srgbClr val="FFFFFF"/>
                </a:solidFill>
                <a:latin typeface="Arial"/>
                <a:ea typeface="Arial"/>
                <a:cs typeface="Arial"/>
                <a:sym typeface="Arial"/>
              </a:defRPr>
            </a:pPr>
            <a:endParaRPr/>
          </a:p>
        </p:txBody>
      </p:sp>
      <p:pic>
        <p:nvPicPr>
          <p:cNvPr id="2" name="Picture 1">
            <a:extLst>
              <a:ext uri="{FF2B5EF4-FFF2-40B4-BE49-F238E27FC236}">
                <a16:creationId xmlns:a16="http://schemas.microsoft.com/office/drawing/2014/main" id="{8CFD0518-5DCF-0CF0-9003-F8EF2E5FE718}"/>
              </a:ext>
            </a:extLst>
          </p:cNvPr>
          <p:cNvPicPr>
            <a:picLocks noChangeAspect="1"/>
          </p:cNvPicPr>
          <p:nvPr/>
        </p:nvPicPr>
        <p:blipFill>
          <a:blip r:embed="rId4"/>
          <a:stretch>
            <a:fillRect/>
          </a:stretch>
        </p:blipFill>
        <p:spPr>
          <a:xfrm>
            <a:off x="5152291" y="675285"/>
            <a:ext cx="5203730" cy="6152236"/>
          </a:xfrm>
          <a:prstGeom prst="rect">
            <a:avLst/>
          </a:prstGeom>
        </p:spPr>
      </p:pic>
    </p:spTree>
    <p:extLst>
      <p:ext uri="{BB962C8B-B14F-4D97-AF65-F5344CB8AC3E}">
        <p14:creationId xmlns:p14="http://schemas.microsoft.com/office/powerpoint/2010/main" val="2418958655"/>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p:nvPr/>
        </p:nvSpPr>
        <p:spPr>
          <a:xfrm>
            <a:off x="5574600" y="11"/>
            <a:ext cx="5117391" cy="3780003"/>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16" name="Shape 116"/>
          <p:cNvSpPr/>
          <p:nvPr/>
        </p:nvSpPr>
        <p:spPr>
          <a:xfrm>
            <a:off x="5434901" y="3773922"/>
            <a:ext cx="5257101" cy="3786086"/>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17" name="Shape 117"/>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18" name="Shape 118"/>
          <p:cNvSpPr/>
          <p:nvPr/>
        </p:nvSpPr>
        <p:spPr>
          <a:xfrm>
            <a:off x="457200" y="6208674"/>
            <a:ext cx="2572562" cy="894132"/>
          </a:xfrm>
          <a:prstGeom prst="rect">
            <a:avLst/>
          </a:prstGeom>
          <a:blipFill>
            <a:blip r:embed="rId5"/>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19" name="Shape 119"/>
          <p:cNvSpPr>
            <a:spLocks noGrp="1"/>
          </p:cNvSpPr>
          <p:nvPr>
            <p:ph type="title"/>
          </p:nvPr>
        </p:nvSpPr>
        <p:spPr>
          <a:xfrm>
            <a:off x="444497" y="278708"/>
            <a:ext cx="3836039" cy="756925"/>
          </a:xfrm>
          <a:prstGeom prst="rect">
            <a:avLst/>
          </a:prstGeom>
        </p:spPr>
        <p:txBody>
          <a:bodyPr/>
          <a:lstStyle/>
          <a:p>
            <a:pPr indent="12700">
              <a:spcBef>
                <a:spcPts val="100"/>
              </a:spcBef>
              <a:defRPr spc="-100"/>
            </a:pPr>
            <a:r>
              <a:t>Skills</a:t>
            </a:r>
            <a:r>
              <a:rPr spc="-200"/>
              <a:t> </a:t>
            </a:r>
            <a:r>
              <a:t>section</a:t>
            </a:r>
          </a:p>
        </p:txBody>
      </p:sp>
      <p:sp>
        <p:nvSpPr>
          <p:cNvPr id="120" name="Shape 120"/>
          <p:cNvSpPr/>
          <p:nvPr/>
        </p:nvSpPr>
        <p:spPr>
          <a:xfrm>
            <a:off x="444500" y="1522190"/>
            <a:ext cx="5967730" cy="349024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R="5712" indent="12700">
              <a:spcBef>
                <a:spcPts val="100"/>
              </a:spcBef>
              <a:defRPr sz="3600" b="1" spc="-95">
                <a:solidFill>
                  <a:srgbClr val="FFFFFF"/>
                </a:solidFill>
                <a:latin typeface="Arial"/>
                <a:ea typeface="Arial"/>
                <a:cs typeface="Arial"/>
                <a:sym typeface="Arial"/>
              </a:defRPr>
            </a:pPr>
            <a:r>
              <a:t>Devote </a:t>
            </a:r>
            <a:r>
              <a:rPr spc="-100"/>
              <a:t>yourself </a:t>
            </a:r>
            <a:r>
              <a:rPr spc="-55">
                <a:solidFill>
                  <a:srgbClr val="000000"/>
                </a:solidFill>
              </a:rPr>
              <a:t>to</a:t>
            </a:r>
            <a:r>
              <a:rPr spc="-515">
                <a:solidFill>
                  <a:srgbClr val="000000"/>
                </a:solidFill>
              </a:rPr>
              <a:t> </a:t>
            </a:r>
            <a:r>
              <a:rPr spc="-110">
                <a:solidFill>
                  <a:srgbClr val="000000"/>
                </a:solidFill>
              </a:rPr>
              <a:t>improving  </a:t>
            </a:r>
            <a:r>
              <a:rPr spc="-60">
                <a:solidFill>
                  <a:srgbClr val="000000"/>
                </a:solidFill>
              </a:rPr>
              <a:t>your </a:t>
            </a:r>
            <a:r>
              <a:rPr spc="-65">
                <a:solidFill>
                  <a:srgbClr val="000000"/>
                </a:solidFill>
              </a:rPr>
              <a:t>skills </a:t>
            </a:r>
            <a:r>
              <a:rPr spc="-40">
                <a:solidFill>
                  <a:srgbClr val="000000"/>
                </a:solidFill>
              </a:rPr>
              <a:t>in </a:t>
            </a:r>
            <a:r>
              <a:rPr spc="-50">
                <a:solidFill>
                  <a:srgbClr val="000000"/>
                </a:solidFill>
              </a:rPr>
              <a:t>the </a:t>
            </a:r>
            <a:r>
              <a:rPr spc="-65">
                <a:solidFill>
                  <a:srgbClr val="000000"/>
                </a:solidFill>
              </a:rPr>
              <a:t>things </a:t>
            </a:r>
            <a:r>
              <a:rPr spc="-75">
                <a:solidFill>
                  <a:srgbClr val="000000"/>
                </a:solidFill>
              </a:rPr>
              <a:t>you  </a:t>
            </a:r>
            <a:r>
              <a:rPr spc="-30">
                <a:solidFill>
                  <a:srgbClr val="000000"/>
                </a:solidFill>
              </a:rPr>
              <a:t>love </a:t>
            </a:r>
            <a:r>
              <a:rPr spc="-20">
                <a:solidFill>
                  <a:srgbClr val="000000"/>
                </a:solidFill>
              </a:rPr>
              <a:t>to</a:t>
            </a:r>
            <a:r>
              <a:rPr spc="-125">
                <a:solidFill>
                  <a:srgbClr val="000000"/>
                </a:solidFill>
              </a:rPr>
              <a:t> </a:t>
            </a:r>
            <a:r>
              <a:rPr spc="-40">
                <a:solidFill>
                  <a:srgbClr val="000000"/>
                </a:solidFill>
              </a:rPr>
              <a:t>do</a:t>
            </a:r>
          </a:p>
          <a:p>
            <a:pPr marR="843280" indent="12700">
              <a:spcBef>
                <a:spcPts val="2400"/>
              </a:spcBef>
              <a:defRPr sz="3600" b="1" spc="-34">
                <a:solidFill>
                  <a:srgbClr val="FFFFFF"/>
                </a:solidFill>
                <a:latin typeface="Arial"/>
                <a:ea typeface="Arial"/>
                <a:cs typeface="Arial"/>
                <a:sym typeface="Arial"/>
              </a:defRPr>
            </a:pPr>
            <a:r>
              <a:t>Discover </a:t>
            </a:r>
            <a:r>
              <a:rPr spc="-25">
                <a:solidFill>
                  <a:srgbClr val="000000"/>
                </a:solidFill>
              </a:rPr>
              <a:t>new </a:t>
            </a:r>
            <a:r>
              <a:rPr spc="-40">
                <a:solidFill>
                  <a:srgbClr val="000000"/>
                </a:solidFill>
              </a:rPr>
              <a:t>passions  </a:t>
            </a:r>
            <a:r>
              <a:rPr spc="-30">
                <a:solidFill>
                  <a:srgbClr val="000000"/>
                </a:solidFill>
              </a:rPr>
              <a:t>and develop </a:t>
            </a:r>
            <a:r>
              <a:rPr>
                <a:solidFill>
                  <a:srgbClr val="000000"/>
                </a:solidFill>
              </a:rPr>
              <a:t>talents</a:t>
            </a:r>
            <a:r>
              <a:rPr spc="-250">
                <a:solidFill>
                  <a:srgbClr val="000000"/>
                </a:solidFill>
              </a:rPr>
              <a:t> </a:t>
            </a:r>
            <a:r>
              <a:rPr spc="-40">
                <a:solidFill>
                  <a:srgbClr val="000000"/>
                </a:solidFill>
              </a:rPr>
              <a:t>you  </a:t>
            </a:r>
            <a:r>
              <a:rPr spc="-30">
                <a:solidFill>
                  <a:srgbClr val="000000"/>
                </a:solidFill>
              </a:rPr>
              <a:t>didn’t know you</a:t>
            </a:r>
            <a:r>
              <a:rPr spc="-195">
                <a:solidFill>
                  <a:srgbClr val="000000"/>
                </a:solidFill>
              </a:rPr>
              <a:t> </a:t>
            </a:r>
            <a:r>
              <a:rPr spc="-40">
                <a:solidFill>
                  <a:srgbClr val="000000"/>
                </a:solidFill>
              </a:rPr>
              <a:t>had</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18" name="Shape 118"/>
          <p:cNvSpPr/>
          <p:nvPr/>
        </p:nvSpPr>
        <p:spPr>
          <a:xfrm>
            <a:off x="457200" y="6208674"/>
            <a:ext cx="2572562" cy="894132"/>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19" name="Shape 119"/>
          <p:cNvSpPr>
            <a:spLocks noGrp="1"/>
          </p:cNvSpPr>
          <p:nvPr>
            <p:ph type="title"/>
          </p:nvPr>
        </p:nvSpPr>
        <p:spPr>
          <a:xfrm>
            <a:off x="444497" y="278708"/>
            <a:ext cx="4990404" cy="756925"/>
          </a:xfrm>
          <a:prstGeom prst="rect">
            <a:avLst/>
          </a:prstGeom>
        </p:spPr>
        <p:txBody>
          <a:bodyPr>
            <a:normAutofit fontScale="90000"/>
          </a:bodyPr>
          <a:lstStyle/>
          <a:p>
            <a:pPr indent="12700">
              <a:spcBef>
                <a:spcPts val="100"/>
              </a:spcBef>
              <a:defRPr spc="-100"/>
            </a:pPr>
            <a:r>
              <a:t>Skills</a:t>
            </a:r>
            <a:r>
              <a:rPr spc="-200"/>
              <a:t> </a:t>
            </a:r>
            <a:r>
              <a:t>section</a:t>
            </a:r>
            <a:r>
              <a:rPr lang="en-GB"/>
              <a:t> ideas</a:t>
            </a:r>
            <a:endParaRPr/>
          </a:p>
        </p:txBody>
      </p:sp>
      <p:sp>
        <p:nvSpPr>
          <p:cNvPr id="120" name="Shape 120"/>
          <p:cNvSpPr/>
          <p:nvPr/>
        </p:nvSpPr>
        <p:spPr>
          <a:xfrm>
            <a:off x="438435" y="1155327"/>
            <a:ext cx="5967730" cy="45345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571500" marR="5712" indent="-571500">
              <a:spcBef>
                <a:spcPts val="100"/>
              </a:spcBef>
              <a:buFontTx/>
              <a:buChar char="-"/>
              <a:defRPr sz="3600" b="1" spc="-95">
                <a:solidFill>
                  <a:srgbClr val="FFFFFF"/>
                </a:solidFill>
                <a:latin typeface="Arial"/>
                <a:ea typeface="Arial"/>
                <a:cs typeface="Arial"/>
                <a:sym typeface="Arial"/>
              </a:defRPr>
            </a:pPr>
            <a:r>
              <a:rPr lang="en-GB" sz="3200" spc="-40">
                <a:solidFill>
                  <a:schemeClr val="tx1"/>
                </a:solidFill>
              </a:rPr>
              <a:t>Drama, Music</a:t>
            </a:r>
          </a:p>
          <a:p>
            <a:pPr marL="571500" marR="5712" indent="-571500">
              <a:spcBef>
                <a:spcPts val="100"/>
              </a:spcBef>
              <a:buFontTx/>
              <a:buChar char="-"/>
              <a:defRPr sz="3600" b="1" spc="-95">
                <a:solidFill>
                  <a:srgbClr val="FFFFFF"/>
                </a:solidFill>
                <a:latin typeface="Arial"/>
                <a:ea typeface="Arial"/>
                <a:cs typeface="Arial"/>
                <a:sym typeface="Arial"/>
              </a:defRPr>
            </a:pPr>
            <a:r>
              <a:rPr lang="en-GB" sz="3200" spc="-40">
                <a:solidFill>
                  <a:schemeClr val="tx1"/>
                </a:solidFill>
              </a:rPr>
              <a:t>Computer coding</a:t>
            </a:r>
          </a:p>
          <a:p>
            <a:pPr marL="571500" marR="5712" indent="-571500">
              <a:spcBef>
                <a:spcPts val="100"/>
              </a:spcBef>
              <a:buFontTx/>
              <a:buChar char="-"/>
              <a:defRPr sz="3600" b="1" spc="-95">
                <a:solidFill>
                  <a:srgbClr val="FFFFFF"/>
                </a:solidFill>
                <a:latin typeface="Arial"/>
                <a:ea typeface="Arial"/>
                <a:cs typeface="Arial"/>
                <a:sym typeface="Arial"/>
              </a:defRPr>
            </a:pPr>
            <a:r>
              <a:rPr lang="en-GB" sz="3200" spc="-40">
                <a:solidFill>
                  <a:schemeClr val="tx1"/>
                </a:solidFill>
              </a:rPr>
              <a:t>Fishing</a:t>
            </a:r>
          </a:p>
          <a:p>
            <a:pPr marL="571500" marR="5712" indent="-571500">
              <a:spcBef>
                <a:spcPts val="100"/>
              </a:spcBef>
              <a:buFontTx/>
              <a:buChar char="-"/>
              <a:defRPr sz="3600" b="1" spc="-95">
                <a:solidFill>
                  <a:srgbClr val="FFFFFF"/>
                </a:solidFill>
                <a:latin typeface="Arial"/>
                <a:ea typeface="Arial"/>
                <a:cs typeface="Arial"/>
                <a:sym typeface="Arial"/>
              </a:defRPr>
            </a:pPr>
            <a:r>
              <a:rPr lang="en-GB" sz="3200" spc="-40">
                <a:solidFill>
                  <a:schemeClr val="tx1"/>
                </a:solidFill>
              </a:rPr>
              <a:t>Photography, art, craft </a:t>
            </a:r>
          </a:p>
          <a:p>
            <a:pPr marL="571500" marR="5712" indent="-571500">
              <a:spcBef>
                <a:spcPts val="100"/>
              </a:spcBef>
              <a:buFontTx/>
              <a:buChar char="-"/>
              <a:defRPr sz="3600" b="1" spc="-95">
                <a:solidFill>
                  <a:srgbClr val="FFFFFF"/>
                </a:solidFill>
                <a:latin typeface="Arial"/>
                <a:ea typeface="Arial"/>
                <a:cs typeface="Arial"/>
                <a:sym typeface="Arial"/>
              </a:defRPr>
            </a:pPr>
            <a:r>
              <a:rPr lang="en-GB" sz="3200" spc="-40">
                <a:solidFill>
                  <a:schemeClr val="tx1"/>
                </a:solidFill>
              </a:rPr>
              <a:t>Cooking </a:t>
            </a:r>
          </a:p>
          <a:p>
            <a:pPr marL="571500" marR="5712" indent="-571500">
              <a:spcBef>
                <a:spcPts val="100"/>
              </a:spcBef>
              <a:buFontTx/>
              <a:buChar char="-"/>
              <a:defRPr sz="3600" b="1" spc="-95">
                <a:solidFill>
                  <a:srgbClr val="FFFFFF"/>
                </a:solidFill>
                <a:latin typeface="Arial"/>
                <a:ea typeface="Arial"/>
                <a:cs typeface="Arial"/>
                <a:sym typeface="Arial"/>
              </a:defRPr>
            </a:pPr>
            <a:r>
              <a:rPr lang="en-GB" sz="3200" spc="-40">
                <a:solidFill>
                  <a:schemeClr val="tx1"/>
                </a:solidFill>
              </a:rPr>
              <a:t>Duolingo</a:t>
            </a:r>
          </a:p>
          <a:p>
            <a:pPr marL="571500" marR="5712" indent="-571500">
              <a:spcBef>
                <a:spcPts val="100"/>
              </a:spcBef>
              <a:buFontTx/>
              <a:buChar char="-"/>
              <a:defRPr sz="3600" b="1" spc="-95">
                <a:solidFill>
                  <a:srgbClr val="FFFFFF"/>
                </a:solidFill>
                <a:latin typeface="Arial"/>
                <a:ea typeface="Arial"/>
                <a:cs typeface="Arial"/>
                <a:sym typeface="Arial"/>
              </a:defRPr>
            </a:pPr>
            <a:r>
              <a:rPr lang="en-GB" sz="3200" spc="-40">
                <a:solidFill>
                  <a:schemeClr val="tx1"/>
                </a:solidFill>
              </a:rPr>
              <a:t>Reading, Writing </a:t>
            </a:r>
          </a:p>
          <a:p>
            <a:pPr marL="571500" marR="5712" indent="-571500">
              <a:spcBef>
                <a:spcPts val="100"/>
              </a:spcBef>
              <a:buFontTx/>
              <a:buChar char="-"/>
              <a:defRPr sz="3600" b="1" spc="-95">
                <a:solidFill>
                  <a:srgbClr val="FFFFFF"/>
                </a:solidFill>
                <a:latin typeface="Arial"/>
                <a:ea typeface="Arial"/>
                <a:cs typeface="Arial"/>
                <a:sym typeface="Arial"/>
              </a:defRPr>
            </a:pPr>
            <a:r>
              <a:rPr lang="en-GB" sz="3200" spc="-40">
                <a:solidFill>
                  <a:schemeClr val="tx1"/>
                </a:solidFill>
              </a:rPr>
              <a:t>Driving </a:t>
            </a:r>
          </a:p>
          <a:p>
            <a:pPr marL="571500" marR="5712" indent="-571500">
              <a:spcBef>
                <a:spcPts val="100"/>
              </a:spcBef>
              <a:buFontTx/>
              <a:buChar char="-"/>
              <a:defRPr sz="3600" b="1" spc="-95">
                <a:solidFill>
                  <a:srgbClr val="FFFFFF"/>
                </a:solidFill>
                <a:latin typeface="Arial"/>
                <a:ea typeface="Arial"/>
                <a:cs typeface="Arial"/>
                <a:sym typeface="Arial"/>
              </a:defRPr>
            </a:pPr>
            <a:r>
              <a:rPr lang="en-GB" sz="3200" spc="-40">
                <a:solidFill>
                  <a:schemeClr val="tx1"/>
                </a:solidFill>
              </a:rPr>
              <a:t>First Aid </a:t>
            </a:r>
          </a:p>
        </p:txBody>
      </p:sp>
      <p:pic>
        <p:nvPicPr>
          <p:cNvPr id="2" name="Picture 1">
            <a:extLst>
              <a:ext uri="{FF2B5EF4-FFF2-40B4-BE49-F238E27FC236}">
                <a16:creationId xmlns:a16="http://schemas.microsoft.com/office/drawing/2014/main" id="{10D37B9E-D8A5-9D37-9F39-29E027CC82D4}"/>
              </a:ext>
            </a:extLst>
          </p:cNvPr>
          <p:cNvPicPr>
            <a:picLocks noChangeAspect="1"/>
          </p:cNvPicPr>
          <p:nvPr/>
        </p:nvPicPr>
        <p:blipFill>
          <a:blip r:embed="rId4"/>
          <a:stretch>
            <a:fillRect/>
          </a:stretch>
        </p:blipFill>
        <p:spPr>
          <a:xfrm>
            <a:off x="5375663" y="948813"/>
            <a:ext cx="5317737" cy="6328979"/>
          </a:xfrm>
          <a:prstGeom prst="rect">
            <a:avLst/>
          </a:prstGeom>
        </p:spPr>
      </p:pic>
    </p:spTree>
    <p:extLst>
      <p:ext uri="{BB962C8B-B14F-4D97-AF65-F5344CB8AC3E}">
        <p14:creationId xmlns:p14="http://schemas.microsoft.com/office/powerpoint/2010/main" val="347156981"/>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p:nvPr/>
        </p:nvSpPr>
        <p:spPr>
          <a:xfrm>
            <a:off x="5574588" y="11"/>
            <a:ext cx="5117401" cy="3779991"/>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25" name="Shape 125"/>
          <p:cNvSpPr/>
          <p:nvPr/>
        </p:nvSpPr>
        <p:spPr>
          <a:xfrm>
            <a:off x="5396801" y="3773922"/>
            <a:ext cx="5295201" cy="378000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26" name="Shape 126"/>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27" name="Shape 127"/>
          <p:cNvSpPr/>
          <p:nvPr/>
        </p:nvSpPr>
        <p:spPr>
          <a:xfrm>
            <a:off x="457200" y="6208674"/>
            <a:ext cx="2572562" cy="894132"/>
          </a:xfrm>
          <a:prstGeom prst="rect">
            <a:avLst/>
          </a:prstGeom>
          <a:blipFill>
            <a:blip r:embed="rId5"/>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28" name="Shape 128"/>
          <p:cNvSpPr>
            <a:spLocks noGrp="1"/>
          </p:cNvSpPr>
          <p:nvPr>
            <p:ph type="title"/>
          </p:nvPr>
        </p:nvSpPr>
        <p:spPr>
          <a:xfrm>
            <a:off x="444498" y="278708"/>
            <a:ext cx="3141984" cy="756925"/>
          </a:xfrm>
          <a:prstGeom prst="rect">
            <a:avLst/>
          </a:prstGeom>
        </p:spPr>
        <p:txBody>
          <a:bodyPr/>
          <a:lstStyle>
            <a:lvl1pPr indent="12700">
              <a:spcBef>
                <a:spcPts val="100"/>
              </a:spcBef>
            </a:lvl1pPr>
          </a:lstStyle>
          <a:p>
            <a:r>
              <a:t>Expedition</a:t>
            </a:r>
          </a:p>
        </p:txBody>
      </p:sp>
      <p:sp>
        <p:nvSpPr>
          <p:cNvPr id="129" name="Shape 129"/>
          <p:cNvSpPr/>
          <p:nvPr/>
        </p:nvSpPr>
        <p:spPr>
          <a:xfrm>
            <a:off x="171232" y="1460055"/>
            <a:ext cx="5870575" cy="39395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R="1175385" indent="12700">
              <a:spcBef>
                <a:spcPts val="2400"/>
              </a:spcBef>
              <a:defRPr sz="3600" b="1" spc="-5">
                <a:solidFill>
                  <a:srgbClr val="FFFFFF"/>
                </a:solidFill>
                <a:latin typeface="Arial"/>
                <a:ea typeface="Arial"/>
                <a:cs typeface="Arial"/>
                <a:sym typeface="Arial"/>
              </a:defRPr>
            </a:pPr>
            <a:r>
              <a:t>Create </a:t>
            </a:r>
            <a:r>
              <a:rPr>
                <a:solidFill>
                  <a:srgbClr val="000000"/>
                </a:solidFill>
              </a:rPr>
              <a:t>memories</a:t>
            </a:r>
            <a:r>
              <a:rPr spc="-90">
                <a:solidFill>
                  <a:srgbClr val="000000"/>
                </a:solidFill>
              </a:rPr>
              <a:t> </a:t>
            </a:r>
            <a:r>
              <a:rPr>
                <a:solidFill>
                  <a:srgbClr val="000000"/>
                </a:solidFill>
              </a:rPr>
              <a:t>that  </a:t>
            </a:r>
            <a:r>
              <a:rPr spc="0">
                <a:solidFill>
                  <a:srgbClr val="000000"/>
                </a:solidFill>
              </a:rPr>
              <a:t>will last a</a:t>
            </a:r>
            <a:r>
              <a:rPr spc="-34">
                <a:solidFill>
                  <a:srgbClr val="000000"/>
                </a:solidFill>
              </a:rPr>
              <a:t> </a:t>
            </a:r>
            <a:r>
              <a:rPr spc="0">
                <a:solidFill>
                  <a:srgbClr val="000000"/>
                </a:solidFill>
              </a:rPr>
              <a:t>lifetime</a:t>
            </a:r>
            <a:endParaRPr lang="en-GB" spc="0">
              <a:solidFill>
                <a:srgbClr val="000000"/>
              </a:solidFill>
            </a:endParaRPr>
          </a:p>
          <a:p>
            <a:pPr marR="1175385" indent="12700">
              <a:spcBef>
                <a:spcPts val="2400"/>
              </a:spcBef>
              <a:defRPr sz="3600" b="1" spc="-5">
                <a:solidFill>
                  <a:srgbClr val="FFFFFF"/>
                </a:solidFill>
                <a:latin typeface="Arial"/>
                <a:ea typeface="Arial"/>
                <a:cs typeface="Arial"/>
                <a:sym typeface="Arial"/>
              </a:defRPr>
            </a:pPr>
            <a:endParaRPr lang="en-GB" spc="0">
              <a:solidFill>
                <a:srgbClr val="000000"/>
              </a:solidFill>
            </a:endParaRPr>
          </a:p>
          <a:p>
            <a:pPr marR="1175385" indent="12700">
              <a:spcBef>
                <a:spcPts val="2400"/>
              </a:spcBef>
              <a:defRPr sz="3600" b="1" spc="-5">
                <a:solidFill>
                  <a:srgbClr val="FFFFFF"/>
                </a:solidFill>
                <a:latin typeface="Arial"/>
                <a:ea typeface="Arial"/>
                <a:cs typeface="Arial"/>
                <a:sym typeface="Arial"/>
              </a:defRPr>
            </a:pPr>
            <a:r>
              <a:rPr lang="en-GB">
                <a:solidFill>
                  <a:schemeClr val="tx1"/>
                </a:solidFill>
              </a:rPr>
              <a:t>Planning, training for and completion of an adventurous journey</a:t>
            </a:r>
            <a:endParaRPr spc="0">
              <a:solidFill>
                <a:schemeClr val="tx1"/>
              </a:solidFill>
            </a:endParaRPr>
          </a:p>
        </p:txBody>
      </p:sp>
    </p:spTree>
    <p:extLst>
      <p:ext uri="{BB962C8B-B14F-4D97-AF65-F5344CB8AC3E}">
        <p14:creationId xmlns:p14="http://schemas.microsoft.com/office/powerpoint/2010/main" val="409351634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p:nvPr/>
        </p:nvSpPr>
        <p:spPr>
          <a:xfrm>
            <a:off x="3834700" y="10"/>
            <a:ext cx="6857304" cy="7559996"/>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0" name="Shape 80"/>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81" name="Shape 81"/>
          <p:cNvSpPr/>
          <p:nvPr/>
        </p:nvSpPr>
        <p:spPr>
          <a:xfrm>
            <a:off x="457200" y="6208674"/>
            <a:ext cx="2572562" cy="8941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2" name="Shape 82"/>
          <p:cNvSpPr>
            <a:spLocks noGrp="1"/>
          </p:cNvSpPr>
          <p:nvPr>
            <p:ph type="title"/>
          </p:nvPr>
        </p:nvSpPr>
        <p:spPr>
          <a:xfrm>
            <a:off x="444498" y="278708"/>
            <a:ext cx="4869820" cy="756925"/>
          </a:xfrm>
          <a:prstGeom prst="rect">
            <a:avLst/>
          </a:prstGeom>
        </p:spPr>
        <p:txBody>
          <a:bodyPr/>
          <a:lstStyle/>
          <a:p>
            <a:pPr indent="12700">
              <a:spcBef>
                <a:spcPts val="100"/>
              </a:spcBef>
              <a:defRPr sz="4300"/>
            </a:pPr>
            <a:r>
              <a:rPr lang="en-GB"/>
              <a:t>What Will I Do?</a:t>
            </a:r>
            <a:endParaRPr spc="-100"/>
          </a:p>
        </p:txBody>
      </p:sp>
      <p:sp>
        <p:nvSpPr>
          <p:cNvPr id="83" name="Shape 83"/>
          <p:cNvSpPr/>
          <p:nvPr/>
        </p:nvSpPr>
        <p:spPr>
          <a:xfrm>
            <a:off x="236756" y="1496789"/>
            <a:ext cx="5722610" cy="400109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457200" indent="-457200">
              <a:buFontTx/>
              <a:buChar char="-"/>
              <a:defRPr>
                <a:latin typeface="Arial"/>
                <a:ea typeface="Arial"/>
                <a:cs typeface="Arial"/>
                <a:sym typeface="Arial"/>
              </a:defRPr>
            </a:pPr>
            <a:r>
              <a:rPr lang="en-GB" sz="2600" b="1" spc="-5"/>
              <a:t>You will work on each section on average an hour a week </a:t>
            </a:r>
          </a:p>
          <a:p>
            <a:pPr marL="457200" indent="-457200">
              <a:buFontTx/>
              <a:buChar char="-"/>
              <a:defRPr>
                <a:latin typeface="Arial"/>
                <a:ea typeface="Arial"/>
                <a:cs typeface="Arial"/>
                <a:sym typeface="Arial"/>
              </a:defRPr>
            </a:pPr>
            <a:endParaRPr lang="en-GB" sz="2600" b="1" spc="-5"/>
          </a:p>
          <a:p>
            <a:pPr marL="457200" indent="-457200">
              <a:buFontTx/>
              <a:buChar char="-"/>
              <a:defRPr>
                <a:latin typeface="Arial"/>
                <a:ea typeface="Arial"/>
                <a:cs typeface="Arial"/>
                <a:sym typeface="Arial"/>
              </a:defRPr>
            </a:pPr>
            <a:r>
              <a:rPr lang="en-GB" sz="2600" b="1" spc="-5"/>
              <a:t>Record how much time you spend on each activity </a:t>
            </a:r>
          </a:p>
          <a:p>
            <a:pPr marL="457200" indent="-457200">
              <a:buFontTx/>
              <a:buChar char="-"/>
              <a:defRPr>
                <a:latin typeface="Arial"/>
                <a:ea typeface="Arial"/>
                <a:cs typeface="Arial"/>
                <a:sym typeface="Arial"/>
              </a:defRPr>
            </a:pPr>
            <a:endParaRPr lang="en-GB" sz="2600" b="1" spc="-5"/>
          </a:p>
          <a:p>
            <a:pPr marL="457200" indent="-457200">
              <a:buFontTx/>
              <a:buChar char="-"/>
              <a:defRPr>
                <a:latin typeface="Arial"/>
                <a:ea typeface="Arial"/>
                <a:cs typeface="Arial"/>
                <a:sym typeface="Arial"/>
              </a:defRPr>
            </a:pPr>
            <a:r>
              <a:rPr lang="en-GB" sz="2600" b="1" spc="-5"/>
              <a:t>Ask someone with a good understanding of the activity to be your assessor and write an assessor's report at the end </a:t>
            </a:r>
            <a:endParaRPr lang="en-GB" sz="2600" b="1"/>
          </a:p>
        </p:txBody>
      </p:sp>
    </p:spTree>
    <p:extLst>
      <p:ext uri="{BB962C8B-B14F-4D97-AF65-F5344CB8AC3E}">
        <p14:creationId xmlns:p14="http://schemas.microsoft.com/office/powerpoint/2010/main" val="232230679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Shape 133"/>
          <p:cNvSpPr>
            <a:spLocks noGrp="1"/>
          </p:cNvSpPr>
          <p:nvPr>
            <p:ph type="title"/>
          </p:nvPr>
        </p:nvSpPr>
        <p:spPr>
          <a:xfrm>
            <a:off x="444500" y="278708"/>
            <a:ext cx="8978900" cy="756925"/>
          </a:xfrm>
          <a:prstGeom prst="rect">
            <a:avLst/>
          </a:prstGeom>
        </p:spPr>
        <p:txBody>
          <a:bodyPr/>
          <a:lstStyle/>
          <a:p>
            <a:pPr indent="12700">
              <a:spcBef>
                <a:spcPts val="100"/>
              </a:spcBef>
              <a:defRPr spc="-100"/>
            </a:pPr>
            <a:r>
              <a:t>Your Welcome </a:t>
            </a:r>
            <a:r>
              <a:rPr spc="0"/>
              <a:t>Pack </a:t>
            </a:r>
            <a:r>
              <a:t>and</a:t>
            </a:r>
            <a:r>
              <a:rPr spc="0"/>
              <a:t> </a:t>
            </a:r>
            <a:r>
              <a:t>eDofE</a:t>
            </a:r>
          </a:p>
        </p:txBody>
      </p:sp>
      <p:sp>
        <p:nvSpPr>
          <p:cNvPr id="134" name="Shape 134"/>
          <p:cNvSpPr/>
          <p:nvPr/>
        </p:nvSpPr>
        <p:spPr>
          <a:xfrm>
            <a:off x="5346000" y="1276806"/>
            <a:ext cx="4888804" cy="5826000"/>
          </a:xfrm>
          <a:prstGeom prst="rect">
            <a:avLst/>
          </a:prstGeom>
          <a:solidFill>
            <a:srgbClr val="FFFFFF"/>
          </a:solidFill>
          <a:ln w="12700">
            <a:miter lim="400000"/>
          </a:ln>
        </p:spPr>
        <p:txBody>
          <a:bodyPr lIns="45718" tIns="45718" rIns="45718" bIns="45718"/>
          <a:lstStyle/>
          <a:p>
            <a:pPr>
              <a:defRPr>
                <a:latin typeface="Calibri"/>
                <a:ea typeface="Calibri"/>
                <a:cs typeface="Calibri"/>
                <a:sym typeface="Calibri"/>
              </a:defRPr>
            </a:pPr>
            <a:endParaRPr/>
          </a:p>
        </p:txBody>
      </p:sp>
      <p:sp>
        <p:nvSpPr>
          <p:cNvPr id="135" name="Shape 135"/>
          <p:cNvSpPr/>
          <p:nvPr/>
        </p:nvSpPr>
        <p:spPr>
          <a:xfrm>
            <a:off x="457197" y="1276806"/>
            <a:ext cx="4888807" cy="5826000"/>
          </a:xfrm>
          <a:prstGeom prst="rect">
            <a:avLst/>
          </a:prstGeom>
          <a:solidFill>
            <a:srgbClr val="FFFFFF"/>
          </a:solidFill>
          <a:ln w="12700">
            <a:miter lim="400000"/>
          </a:ln>
        </p:spPr>
        <p:txBody>
          <a:bodyPr lIns="45718" tIns="45718" rIns="45718" bIns="45718"/>
          <a:lstStyle/>
          <a:p>
            <a:pPr>
              <a:defRPr>
                <a:latin typeface="Calibri"/>
                <a:ea typeface="Calibri"/>
                <a:cs typeface="Calibri"/>
                <a:sym typeface="Calibri"/>
              </a:defRPr>
            </a:pPr>
            <a:endParaRPr/>
          </a:p>
        </p:txBody>
      </p:sp>
      <p:sp>
        <p:nvSpPr>
          <p:cNvPr id="136" name="Shape 136"/>
          <p:cNvSpPr/>
          <p:nvPr/>
        </p:nvSpPr>
        <p:spPr>
          <a:xfrm>
            <a:off x="457198" y="1276806"/>
            <a:ext cx="2396570" cy="5826000"/>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37" name="Shape 137"/>
          <p:cNvSpPr/>
          <p:nvPr/>
        </p:nvSpPr>
        <p:spPr>
          <a:xfrm>
            <a:off x="2853763" y="958048"/>
            <a:ext cx="7838239" cy="432857"/>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38" name="Shape 138"/>
          <p:cNvSpPr/>
          <p:nvPr/>
        </p:nvSpPr>
        <p:spPr>
          <a:xfrm>
            <a:off x="9818460" y="1384399"/>
            <a:ext cx="873544" cy="6082732"/>
          </a:xfrm>
          <a:prstGeom prst="rect">
            <a:avLst/>
          </a:prstGeom>
          <a:blipFill>
            <a:blip r:embed="rId5"/>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39" name="Shape 139"/>
          <p:cNvSpPr/>
          <p:nvPr/>
        </p:nvSpPr>
        <p:spPr>
          <a:xfrm>
            <a:off x="2853763" y="7102805"/>
            <a:ext cx="6971205" cy="364327"/>
          </a:xfrm>
          <a:prstGeom prst="rect">
            <a:avLst/>
          </a:prstGeom>
          <a:blipFill>
            <a:blip r:embed="rId6"/>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40" name="Shape 140"/>
          <p:cNvSpPr/>
          <p:nvPr/>
        </p:nvSpPr>
        <p:spPr>
          <a:xfrm>
            <a:off x="5346000" y="1276806"/>
            <a:ext cx="3157616" cy="3140815"/>
          </a:xfrm>
          <a:prstGeom prst="rect">
            <a:avLst/>
          </a:prstGeom>
          <a:blipFill>
            <a:blip r:embed="rId7"/>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41" name="Shape 141"/>
          <p:cNvSpPr/>
          <p:nvPr/>
        </p:nvSpPr>
        <p:spPr>
          <a:xfrm>
            <a:off x="8497123" y="1276806"/>
            <a:ext cx="1737681" cy="5826000"/>
          </a:xfrm>
          <a:prstGeom prst="rect">
            <a:avLst/>
          </a:prstGeom>
          <a:blipFill>
            <a:blip r:embed="rId8"/>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42" name="Shape 142"/>
          <p:cNvSpPr/>
          <p:nvPr/>
        </p:nvSpPr>
        <p:spPr>
          <a:xfrm>
            <a:off x="5346000" y="4411112"/>
            <a:ext cx="3157616" cy="2691692"/>
          </a:xfrm>
          <a:prstGeom prst="rect">
            <a:avLst/>
          </a:prstGeom>
          <a:blipFill>
            <a:blip r:embed="rId9"/>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43" name="Shape 143"/>
          <p:cNvSpPr/>
          <p:nvPr/>
        </p:nvSpPr>
        <p:spPr>
          <a:xfrm>
            <a:off x="2853763" y="1276806"/>
            <a:ext cx="2492251" cy="5826000"/>
          </a:xfrm>
          <a:prstGeom prst="rect">
            <a:avLst/>
          </a:prstGeom>
          <a:blipFill>
            <a:blip r:embed="rId10"/>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Shape 133"/>
          <p:cNvSpPr>
            <a:spLocks noGrp="1"/>
          </p:cNvSpPr>
          <p:nvPr>
            <p:ph type="title"/>
          </p:nvPr>
        </p:nvSpPr>
        <p:spPr>
          <a:xfrm>
            <a:off x="444500" y="278708"/>
            <a:ext cx="8978900" cy="756925"/>
          </a:xfrm>
          <a:prstGeom prst="rect">
            <a:avLst/>
          </a:prstGeom>
        </p:spPr>
        <p:txBody>
          <a:bodyPr/>
          <a:lstStyle/>
          <a:p>
            <a:pPr indent="12700">
              <a:spcBef>
                <a:spcPts val="100"/>
              </a:spcBef>
              <a:defRPr spc="-100"/>
            </a:pPr>
            <a:r>
              <a:rPr lang="en-GB"/>
              <a:t>Evidence </a:t>
            </a:r>
            <a:endParaRPr/>
          </a:p>
        </p:txBody>
      </p:sp>
      <p:sp>
        <p:nvSpPr>
          <p:cNvPr id="137" name="Shape 137"/>
          <p:cNvSpPr/>
          <p:nvPr/>
        </p:nvSpPr>
        <p:spPr>
          <a:xfrm>
            <a:off x="2853763" y="951542"/>
            <a:ext cx="7838239" cy="432857"/>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38" name="Shape 138"/>
          <p:cNvSpPr/>
          <p:nvPr/>
        </p:nvSpPr>
        <p:spPr>
          <a:xfrm>
            <a:off x="9818460" y="1384399"/>
            <a:ext cx="873544" cy="60827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39" name="Shape 139"/>
          <p:cNvSpPr/>
          <p:nvPr/>
        </p:nvSpPr>
        <p:spPr>
          <a:xfrm>
            <a:off x="2853763" y="7102805"/>
            <a:ext cx="6971205" cy="364327"/>
          </a:xfrm>
          <a:prstGeom prst="rect">
            <a:avLst/>
          </a:prstGeom>
          <a:blipFill>
            <a:blip r:embed="rId5"/>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pic>
        <p:nvPicPr>
          <p:cNvPr id="4" name="Picture 3">
            <a:extLst>
              <a:ext uri="{FF2B5EF4-FFF2-40B4-BE49-F238E27FC236}">
                <a16:creationId xmlns:a16="http://schemas.microsoft.com/office/drawing/2014/main" id="{B66E16FD-46A9-28D4-7EC6-88F0C461E4E6}"/>
              </a:ext>
            </a:extLst>
          </p:cNvPr>
          <p:cNvPicPr>
            <a:picLocks noChangeAspect="1"/>
          </p:cNvPicPr>
          <p:nvPr/>
        </p:nvPicPr>
        <p:blipFill>
          <a:blip r:embed="rId6"/>
          <a:stretch>
            <a:fillRect/>
          </a:stretch>
        </p:blipFill>
        <p:spPr>
          <a:xfrm>
            <a:off x="4021354" y="2547927"/>
            <a:ext cx="2700196" cy="4554877"/>
          </a:xfrm>
          <a:prstGeom prst="rect">
            <a:avLst/>
          </a:prstGeom>
        </p:spPr>
      </p:pic>
      <p:pic>
        <p:nvPicPr>
          <p:cNvPr id="7" name="Picture 6">
            <a:extLst>
              <a:ext uri="{FF2B5EF4-FFF2-40B4-BE49-F238E27FC236}">
                <a16:creationId xmlns:a16="http://schemas.microsoft.com/office/drawing/2014/main" id="{1095A54A-4FD5-E9F6-569C-96F2B59E81E8}"/>
              </a:ext>
            </a:extLst>
          </p:cNvPr>
          <p:cNvPicPr>
            <a:picLocks noChangeAspect="1"/>
          </p:cNvPicPr>
          <p:nvPr/>
        </p:nvPicPr>
        <p:blipFill>
          <a:blip r:embed="rId7"/>
          <a:stretch>
            <a:fillRect/>
          </a:stretch>
        </p:blipFill>
        <p:spPr>
          <a:xfrm>
            <a:off x="200555" y="2547928"/>
            <a:ext cx="3004133" cy="4554877"/>
          </a:xfrm>
          <a:prstGeom prst="rect">
            <a:avLst/>
          </a:prstGeom>
        </p:spPr>
      </p:pic>
      <p:sp>
        <p:nvSpPr>
          <p:cNvPr id="8" name="Shape 83">
            <a:extLst>
              <a:ext uri="{FF2B5EF4-FFF2-40B4-BE49-F238E27FC236}">
                <a16:creationId xmlns:a16="http://schemas.microsoft.com/office/drawing/2014/main" id="{6EE182C9-8A28-39CC-E31E-BE2908BD7668}"/>
              </a:ext>
            </a:extLst>
          </p:cNvPr>
          <p:cNvSpPr/>
          <p:nvPr/>
        </p:nvSpPr>
        <p:spPr>
          <a:xfrm>
            <a:off x="602225" y="1235534"/>
            <a:ext cx="7137847" cy="126188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457200" indent="-457200">
              <a:buFontTx/>
              <a:buChar char="-"/>
              <a:defRPr>
                <a:latin typeface="Arial"/>
                <a:ea typeface="Arial"/>
                <a:cs typeface="Arial"/>
                <a:sym typeface="Arial"/>
              </a:defRPr>
            </a:pPr>
            <a:r>
              <a:rPr lang="en-GB" sz="2800" b="1" spc="-5"/>
              <a:t>Must have an assessor's report</a:t>
            </a:r>
          </a:p>
          <a:p>
            <a:pPr marL="457200" indent="-457200">
              <a:buFontTx/>
              <a:buChar char="-"/>
              <a:defRPr>
                <a:latin typeface="Arial"/>
                <a:ea typeface="Arial"/>
                <a:cs typeface="Arial"/>
                <a:sym typeface="Arial"/>
              </a:defRPr>
            </a:pPr>
            <a:r>
              <a:rPr lang="en-GB" sz="2800" b="1" spc="-5"/>
              <a:t>Diary log sheet  </a:t>
            </a:r>
          </a:p>
          <a:p>
            <a:pPr marL="457200" indent="-457200">
              <a:buFontTx/>
              <a:buChar char="-"/>
              <a:defRPr>
                <a:latin typeface="Arial"/>
                <a:ea typeface="Arial"/>
                <a:cs typeface="Arial"/>
                <a:sym typeface="Arial"/>
              </a:defRPr>
            </a:pPr>
            <a:endParaRPr lang="en-GB" sz="2600" b="1"/>
          </a:p>
        </p:txBody>
      </p:sp>
      <p:pic>
        <p:nvPicPr>
          <p:cNvPr id="2" name="Picture 1">
            <a:extLst>
              <a:ext uri="{FF2B5EF4-FFF2-40B4-BE49-F238E27FC236}">
                <a16:creationId xmlns:a16="http://schemas.microsoft.com/office/drawing/2014/main" id="{50997074-E071-8F4C-9745-DE410D812D32}"/>
              </a:ext>
            </a:extLst>
          </p:cNvPr>
          <p:cNvPicPr>
            <a:picLocks noChangeAspect="1"/>
          </p:cNvPicPr>
          <p:nvPr/>
        </p:nvPicPr>
        <p:blipFill>
          <a:blip r:embed="rId8"/>
          <a:stretch>
            <a:fillRect/>
          </a:stretch>
        </p:blipFill>
        <p:spPr>
          <a:xfrm>
            <a:off x="7596739" y="2547927"/>
            <a:ext cx="2873437" cy="4540548"/>
          </a:xfrm>
          <a:prstGeom prst="rect">
            <a:avLst/>
          </a:prstGeom>
        </p:spPr>
      </p:pic>
    </p:spTree>
    <p:extLst>
      <p:ext uri="{BB962C8B-B14F-4D97-AF65-F5344CB8AC3E}">
        <p14:creationId xmlns:p14="http://schemas.microsoft.com/office/powerpoint/2010/main" val="393197163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p:nvPr/>
        </p:nvSpPr>
        <p:spPr>
          <a:xfrm>
            <a:off x="3834700" y="10"/>
            <a:ext cx="6857304" cy="7559996"/>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0" name="Shape 80"/>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81" name="Shape 81"/>
          <p:cNvSpPr/>
          <p:nvPr/>
        </p:nvSpPr>
        <p:spPr>
          <a:xfrm>
            <a:off x="457200" y="6208674"/>
            <a:ext cx="2572562" cy="8941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2" name="Shape 82"/>
          <p:cNvSpPr>
            <a:spLocks noGrp="1"/>
          </p:cNvSpPr>
          <p:nvPr>
            <p:ph type="title"/>
          </p:nvPr>
        </p:nvSpPr>
        <p:spPr>
          <a:xfrm>
            <a:off x="444498" y="278708"/>
            <a:ext cx="4869820" cy="756925"/>
          </a:xfrm>
          <a:prstGeom prst="rect">
            <a:avLst/>
          </a:prstGeom>
        </p:spPr>
        <p:txBody>
          <a:bodyPr/>
          <a:lstStyle/>
          <a:p>
            <a:pPr indent="12700">
              <a:spcBef>
                <a:spcPts val="100"/>
              </a:spcBef>
              <a:defRPr sz="4300"/>
            </a:pPr>
            <a:r>
              <a:rPr lang="en-GB"/>
              <a:t>Top Tip </a:t>
            </a:r>
            <a:endParaRPr spc="-100"/>
          </a:p>
        </p:txBody>
      </p:sp>
      <p:sp>
        <p:nvSpPr>
          <p:cNvPr id="83" name="Shape 83"/>
          <p:cNvSpPr/>
          <p:nvPr/>
        </p:nvSpPr>
        <p:spPr>
          <a:xfrm>
            <a:off x="236756" y="1496789"/>
            <a:ext cx="5722610" cy="301621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457200" indent="-457200">
              <a:buFontTx/>
              <a:buChar char="-"/>
              <a:defRPr>
                <a:latin typeface="Arial"/>
                <a:ea typeface="Arial"/>
                <a:cs typeface="Arial"/>
                <a:sym typeface="Arial"/>
              </a:defRPr>
            </a:pPr>
            <a:r>
              <a:rPr lang="en-GB" sz="2800" b="1"/>
              <a:t>Remember you can use activities/hobby's you're already doing towards your DofE </a:t>
            </a:r>
          </a:p>
          <a:p>
            <a:pPr marL="457200" indent="-457200">
              <a:buFontTx/>
              <a:buChar char="-"/>
              <a:defRPr>
                <a:latin typeface="Arial"/>
                <a:ea typeface="Arial"/>
                <a:cs typeface="Arial"/>
                <a:sym typeface="Arial"/>
              </a:defRPr>
            </a:pPr>
            <a:endParaRPr lang="en-GB" sz="2800" b="1"/>
          </a:p>
          <a:p>
            <a:pPr marL="457200" indent="-457200">
              <a:buFontTx/>
              <a:buChar char="-"/>
              <a:defRPr>
                <a:latin typeface="Arial"/>
                <a:ea typeface="Arial"/>
                <a:cs typeface="Arial"/>
                <a:sym typeface="Arial"/>
              </a:defRPr>
            </a:pPr>
            <a:r>
              <a:rPr lang="en-GB" sz="2800" b="1"/>
              <a:t>You don’t have to do it on your own, you can do it in a group</a:t>
            </a:r>
          </a:p>
        </p:txBody>
      </p:sp>
    </p:spTree>
    <p:extLst>
      <p:ext uri="{BB962C8B-B14F-4D97-AF65-F5344CB8AC3E}">
        <p14:creationId xmlns:p14="http://schemas.microsoft.com/office/powerpoint/2010/main" val="50079570"/>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52">
            <a:extLst>
              <a:ext uri="{FF2B5EF4-FFF2-40B4-BE49-F238E27FC236}">
                <a16:creationId xmlns:a16="http://schemas.microsoft.com/office/drawing/2014/main" id="{8FAAA228-5370-B3A7-0E8B-A543A690C69B}"/>
              </a:ext>
            </a:extLst>
          </p:cNvPr>
          <p:cNvSpPr/>
          <p:nvPr/>
        </p:nvSpPr>
        <p:spPr>
          <a:xfrm>
            <a:off x="5181601" y="3621741"/>
            <a:ext cx="5511800" cy="3934753"/>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5" name="Shape 151">
            <a:extLst>
              <a:ext uri="{FF2B5EF4-FFF2-40B4-BE49-F238E27FC236}">
                <a16:creationId xmlns:a16="http://schemas.microsoft.com/office/drawing/2014/main" id="{CD14EA1E-B102-AFB5-35C7-9C91773B3030}"/>
              </a:ext>
            </a:extLst>
          </p:cNvPr>
          <p:cNvSpPr/>
          <p:nvPr/>
        </p:nvSpPr>
        <p:spPr>
          <a:xfrm>
            <a:off x="5727001" y="11"/>
            <a:ext cx="4965001" cy="3779991"/>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0" name="Shape 80"/>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81" name="Shape 81"/>
          <p:cNvSpPr/>
          <p:nvPr/>
        </p:nvSpPr>
        <p:spPr>
          <a:xfrm>
            <a:off x="457200" y="6208674"/>
            <a:ext cx="2572562" cy="894132"/>
          </a:xfrm>
          <a:prstGeom prst="rect">
            <a:avLst/>
          </a:prstGeom>
          <a:blipFill>
            <a:blip r:embed="rId5"/>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2" name="Shape 82"/>
          <p:cNvSpPr>
            <a:spLocks noGrp="1"/>
          </p:cNvSpPr>
          <p:nvPr>
            <p:ph type="title"/>
          </p:nvPr>
        </p:nvSpPr>
        <p:spPr>
          <a:xfrm>
            <a:off x="444498" y="278708"/>
            <a:ext cx="4869820" cy="756925"/>
          </a:xfrm>
          <a:prstGeom prst="rect">
            <a:avLst/>
          </a:prstGeom>
        </p:spPr>
        <p:txBody>
          <a:bodyPr/>
          <a:lstStyle/>
          <a:p>
            <a:pPr indent="12700">
              <a:spcBef>
                <a:spcPts val="100"/>
              </a:spcBef>
              <a:defRPr sz="4300"/>
            </a:pPr>
            <a:r>
              <a:rPr lang="en-GB"/>
              <a:t>Your Role</a:t>
            </a:r>
            <a:endParaRPr spc="-100"/>
          </a:p>
        </p:txBody>
      </p:sp>
      <p:sp>
        <p:nvSpPr>
          <p:cNvPr id="83" name="Shape 83"/>
          <p:cNvSpPr/>
          <p:nvPr/>
        </p:nvSpPr>
        <p:spPr>
          <a:xfrm>
            <a:off x="236756" y="1496789"/>
            <a:ext cx="5488846" cy="301274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R="5080" indent="12700">
              <a:lnSpc>
                <a:spcPct val="155600"/>
              </a:lnSpc>
              <a:spcBef>
                <a:spcPts val="100"/>
              </a:spcBef>
              <a:defRPr sz="3600" b="1" spc="-40">
                <a:solidFill>
                  <a:srgbClr val="FFFFFF"/>
                </a:solidFill>
                <a:latin typeface="Arial"/>
                <a:ea typeface="Arial"/>
                <a:cs typeface="Arial"/>
                <a:sym typeface="Arial"/>
              </a:defRPr>
            </a:pPr>
            <a:r>
              <a:rPr lang="en-GB" sz="3200">
                <a:solidFill>
                  <a:schemeClr val="tx1"/>
                </a:solidFill>
              </a:rPr>
              <a:t>- Guidance  </a:t>
            </a:r>
          </a:p>
          <a:p>
            <a:pPr marR="5080" indent="12700">
              <a:lnSpc>
                <a:spcPct val="155600"/>
              </a:lnSpc>
              <a:spcBef>
                <a:spcPts val="100"/>
              </a:spcBef>
              <a:defRPr sz="3600" b="1" spc="-40">
                <a:solidFill>
                  <a:srgbClr val="FFFFFF"/>
                </a:solidFill>
                <a:latin typeface="Arial"/>
                <a:ea typeface="Arial"/>
                <a:cs typeface="Arial"/>
                <a:sym typeface="Arial"/>
              </a:defRPr>
            </a:pPr>
            <a:r>
              <a:rPr lang="en-GB" sz="3200">
                <a:solidFill>
                  <a:schemeClr val="tx1"/>
                </a:solidFill>
              </a:rPr>
              <a:t>- Encouragement  </a:t>
            </a:r>
          </a:p>
          <a:p>
            <a:pPr marR="5080" indent="12700">
              <a:lnSpc>
                <a:spcPct val="155600"/>
              </a:lnSpc>
              <a:spcBef>
                <a:spcPts val="100"/>
              </a:spcBef>
              <a:defRPr sz="3600" b="1" spc="-40">
                <a:solidFill>
                  <a:srgbClr val="FFFFFF"/>
                </a:solidFill>
                <a:latin typeface="Arial"/>
                <a:ea typeface="Arial"/>
                <a:cs typeface="Arial"/>
                <a:sym typeface="Arial"/>
              </a:defRPr>
            </a:pPr>
            <a:r>
              <a:rPr lang="en-GB" sz="3200">
                <a:solidFill>
                  <a:schemeClr val="tx1"/>
                </a:solidFill>
              </a:rPr>
              <a:t>- Practical support  </a:t>
            </a:r>
          </a:p>
          <a:p>
            <a:pPr marR="5080" indent="12700">
              <a:lnSpc>
                <a:spcPct val="155600"/>
              </a:lnSpc>
              <a:spcBef>
                <a:spcPts val="100"/>
              </a:spcBef>
              <a:defRPr sz="3600" b="1" spc="-40">
                <a:solidFill>
                  <a:srgbClr val="FFFFFF"/>
                </a:solidFill>
                <a:latin typeface="Arial"/>
                <a:ea typeface="Arial"/>
                <a:cs typeface="Arial"/>
                <a:sym typeface="Arial"/>
              </a:defRPr>
            </a:pPr>
            <a:r>
              <a:rPr lang="en-GB" sz="3200" spc="-100">
                <a:solidFill>
                  <a:schemeClr val="tx1"/>
                </a:solidFill>
              </a:rPr>
              <a:t>- Recognising</a:t>
            </a:r>
            <a:r>
              <a:rPr lang="en-GB" sz="3200" spc="-315">
                <a:solidFill>
                  <a:schemeClr val="tx1"/>
                </a:solidFill>
              </a:rPr>
              <a:t> </a:t>
            </a:r>
            <a:r>
              <a:rPr lang="en-GB" sz="3200" spc="-110">
                <a:solidFill>
                  <a:schemeClr val="tx1"/>
                </a:solidFill>
              </a:rPr>
              <a:t>achievement</a:t>
            </a:r>
          </a:p>
        </p:txBody>
      </p:sp>
    </p:spTree>
    <p:extLst>
      <p:ext uri="{BB962C8B-B14F-4D97-AF65-F5344CB8AC3E}">
        <p14:creationId xmlns:p14="http://schemas.microsoft.com/office/powerpoint/2010/main" val="619023418"/>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Shape 82"/>
          <p:cNvSpPr>
            <a:spLocks noGrp="1"/>
          </p:cNvSpPr>
          <p:nvPr>
            <p:ph type="title"/>
          </p:nvPr>
        </p:nvSpPr>
        <p:spPr>
          <a:xfrm>
            <a:off x="444498" y="278708"/>
            <a:ext cx="4869820" cy="756925"/>
          </a:xfrm>
          <a:prstGeom prst="rect">
            <a:avLst/>
          </a:prstGeom>
        </p:spPr>
        <p:txBody>
          <a:bodyPr/>
          <a:lstStyle/>
          <a:p>
            <a:pPr indent="12700">
              <a:spcBef>
                <a:spcPts val="100"/>
              </a:spcBef>
              <a:defRPr sz="4300"/>
            </a:pPr>
            <a:r>
              <a:rPr lang="en-GB"/>
              <a:t>Top Tip </a:t>
            </a:r>
            <a:endParaRPr spc="-100"/>
          </a:p>
        </p:txBody>
      </p:sp>
      <p:pic>
        <p:nvPicPr>
          <p:cNvPr id="3" name="Picture 2">
            <a:extLst>
              <a:ext uri="{FF2B5EF4-FFF2-40B4-BE49-F238E27FC236}">
                <a16:creationId xmlns:a16="http://schemas.microsoft.com/office/drawing/2014/main" id="{A6EA0CA4-8570-7D17-D7D8-3D98F199DEC9}"/>
              </a:ext>
            </a:extLst>
          </p:cNvPr>
          <p:cNvPicPr>
            <a:picLocks noChangeAspect="1"/>
          </p:cNvPicPr>
          <p:nvPr/>
        </p:nvPicPr>
        <p:blipFill>
          <a:blip r:embed="rId3"/>
          <a:stretch>
            <a:fillRect/>
          </a:stretch>
        </p:blipFill>
        <p:spPr>
          <a:xfrm>
            <a:off x="-567929" y="374573"/>
            <a:ext cx="11397085" cy="6411493"/>
          </a:xfrm>
          <a:prstGeom prst="rect">
            <a:avLst/>
          </a:prstGeom>
        </p:spPr>
      </p:pic>
    </p:spTree>
    <p:extLst>
      <p:ext uri="{BB962C8B-B14F-4D97-AF65-F5344CB8AC3E}">
        <p14:creationId xmlns:p14="http://schemas.microsoft.com/office/powerpoint/2010/main" val="2078064947"/>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35ACA-3A10-3FEE-35DA-997B1D5B620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53DC38A-8F89-BE60-27CB-6E0940DC791B}"/>
              </a:ext>
            </a:extLst>
          </p:cNvPr>
          <p:cNvPicPr>
            <a:picLocks noChangeAspect="1"/>
          </p:cNvPicPr>
          <p:nvPr/>
        </p:nvPicPr>
        <p:blipFill>
          <a:blip r:embed="rId3"/>
          <a:stretch>
            <a:fillRect/>
          </a:stretch>
        </p:blipFill>
        <p:spPr>
          <a:xfrm>
            <a:off x="5262880" y="-6"/>
            <a:ext cx="5444310" cy="7556500"/>
          </a:xfrm>
          <a:prstGeom prst="rect">
            <a:avLst/>
          </a:prstGeom>
        </p:spPr>
      </p:pic>
      <p:sp>
        <p:nvSpPr>
          <p:cNvPr id="147" name="Shape 147">
            <a:extLst>
              <a:ext uri="{FF2B5EF4-FFF2-40B4-BE49-F238E27FC236}">
                <a16:creationId xmlns:a16="http://schemas.microsoft.com/office/drawing/2014/main" id="{0C241FE8-DA10-4B16-F061-36C121394071}"/>
              </a:ext>
            </a:extLst>
          </p:cNvPr>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48" name="Shape 148">
            <a:extLst>
              <a:ext uri="{FF2B5EF4-FFF2-40B4-BE49-F238E27FC236}">
                <a16:creationId xmlns:a16="http://schemas.microsoft.com/office/drawing/2014/main" id="{331CF55F-D4C2-F029-9AEA-64571E697667}"/>
              </a:ext>
            </a:extLst>
          </p:cNvPr>
          <p:cNvSpPr/>
          <p:nvPr/>
        </p:nvSpPr>
        <p:spPr>
          <a:xfrm>
            <a:off x="457200" y="6208674"/>
            <a:ext cx="2572562" cy="8941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49" name="Shape 149">
            <a:extLst>
              <a:ext uri="{FF2B5EF4-FFF2-40B4-BE49-F238E27FC236}">
                <a16:creationId xmlns:a16="http://schemas.microsoft.com/office/drawing/2014/main" id="{72FF97B9-B30D-60A2-15C3-78224449FF06}"/>
              </a:ext>
            </a:extLst>
          </p:cNvPr>
          <p:cNvSpPr>
            <a:spLocks noGrp="1"/>
          </p:cNvSpPr>
          <p:nvPr>
            <p:ph type="title"/>
          </p:nvPr>
        </p:nvSpPr>
        <p:spPr>
          <a:xfrm>
            <a:off x="444500" y="278708"/>
            <a:ext cx="4361180" cy="756925"/>
          </a:xfrm>
          <a:prstGeom prst="rect">
            <a:avLst/>
          </a:prstGeom>
        </p:spPr>
        <p:txBody>
          <a:bodyPr/>
          <a:lstStyle/>
          <a:p>
            <a:pPr indent="12700">
              <a:spcBef>
                <a:spcPts val="100"/>
              </a:spcBef>
            </a:pPr>
            <a:r>
              <a:rPr lang="en-GB"/>
              <a:t>Pack contents</a:t>
            </a:r>
          </a:p>
        </p:txBody>
      </p:sp>
      <p:sp>
        <p:nvSpPr>
          <p:cNvPr id="3" name="Text Placeholder 2">
            <a:extLst>
              <a:ext uri="{FF2B5EF4-FFF2-40B4-BE49-F238E27FC236}">
                <a16:creationId xmlns:a16="http://schemas.microsoft.com/office/drawing/2014/main" id="{EEBE0671-7E3A-91BD-25CF-AE89EC187A77}"/>
              </a:ext>
            </a:extLst>
          </p:cNvPr>
          <p:cNvSpPr>
            <a:spLocks noGrp="1"/>
          </p:cNvSpPr>
          <p:nvPr>
            <p:ph type="body" sz="quarter" idx="1"/>
          </p:nvPr>
        </p:nvSpPr>
        <p:spPr>
          <a:xfrm>
            <a:off x="444500" y="1522191"/>
            <a:ext cx="5499471" cy="4132138"/>
          </a:xfrm>
        </p:spPr>
        <p:txBody>
          <a:bodyPr vert="horz" lIns="91440" tIns="45720" rIns="91440" bIns="45720" rtlCol="0" anchor="t">
            <a:normAutofit lnSpcReduction="10000"/>
          </a:bodyPr>
          <a:lstStyle/>
          <a:p>
            <a:r>
              <a:rPr lang="en-GB"/>
              <a:t>Copy of tonight's presentation </a:t>
            </a:r>
            <a:endParaRPr lang="en-US"/>
          </a:p>
          <a:p>
            <a:r>
              <a:rPr lang="en-GB"/>
              <a:t>Overview letter</a:t>
            </a:r>
          </a:p>
          <a:p>
            <a:r>
              <a:rPr lang="en-GB"/>
              <a:t>DofE enrolment form</a:t>
            </a:r>
          </a:p>
          <a:p>
            <a:r>
              <a:rPr lang="en-GB"/>
              <a:t>Programme ideas – for each section – Physical, Skills and Volunteering </a:t>
            </a:r>
          </a:p>
          <a:p>
            <a:r>
              <a:rPr lang="en-GB">
                <a:latin typeface="calisto mt"/>
              </a:rPr>
              <a:t>Activity Log – for each section – Physical, Skills and Volunteering</a:t>
            </a:r>
            <a:endParaRPr lang="en-GB"/>
          </a:p>
          <a:p>
            <a:r>
              <a:rPr lang="en-GB">
                <a:latin typeface="calisto mt"/>
              </a:rPr>
              <a:t>Assessor report cards – for each section – Physical, Skills and Volunteering </a:t>
            </a:r>
          </a:p>
          <a:p>
            <a:r>
              <a:rPr lang="en-GB">
                <a:latin typeface="calisto mt"/>
              </a:rPr>
              <a:t>Expedition kit list</a:t>
            </a:r>
          </a:p>
          <a:p>
            <a:endParaRPr lang="en-GB"/>
          </a:p>
          <a:p>
            <a:endParaRPr lang="en-GB"/>
          </a:p>
          <a:p>
            <a:endParaRPr lang="en-GB"/>
          </a:p>
          <a:p>
            <a:endParaRPr lang="en-GB"/>
          </a:p>
          <a:p>
            <a:endParaRPr lang="en-GB"/>
          </a:p>
        </p:txBody>
      </p:sp>
    </p:spTree>
    <p:extLst>
      <p:ext uri="{BB962C8B-B14F-4D97-AF65-F5344CB8AC3E}">
        <p14:creationId xmlns:p14="http://schemas.microsoft.com/office/powerpoint/2010/main" val="4240061606"/>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AF651-2326-4809-782E-07B8479029B1}"/>
            </a:ext>
          </a:extLst>
        </p:cNvPr>
        <p:cNvGrpSpPr/>
        <p:nvPr/>
      </p:nvGrpSpPr>
      <p:grpSpPr>
        <a:xfrm>
          <a:off x="0" y="0"/>
          <a:ext cx="0" cy="0"/>
          <a:chOff x="0" y="0"/>
          <a:chExt cx="0" cy="0"/>
        </a:xfrm>
      </p:grpSpPr>
      <p:sp>
        <p:nvSpPr>
          <p:cNvPr id="79" name="Shape 79">
            <a:extLst>
              <a:ext uri="{FF2B5EF4-FFF2-40B4-BE49-F238E27FC236}">
                <a16:creationId xmlns:a16="http://schemas.microsoft.com/office/drawing/2014/main" id="{2904A695-2CA0-421B-83BC-C9E4BF4F0C58}"/>
              </a:ext>
            </a:extLst>
          </p:cNvPr>
          <p:cNvSpPr/>
          <p:nvPr/>
        </p:nvSpPr>
        <p:spPr>
          <a:xfrm>
            <a:off x="3834700" y="10"/>
            <a:ext cx="6857304" cy="7559996"/>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0" name="Shape 80">
            <a:extLst>
              <a:ext uri="{FF2B5EF4-FFF2-40B4-BE49-F238E27FC236}">
                <a16:creationId xmlns:a16="http://schemas.microsoft.com/office/drawing/2014/main" id="{503E2AF4-4B6C-353A-299A-1BDD6F10FBA8}"/>
              </a:ext>
            </a:extLst>
          </p:cNvPr>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81" name="Shape 81">
            <a:extLst>
              <a:ext uri="{FF2B5EF4-FFF2-40B4-BE49-F238E27FC236}">
                <a16:creationId xmlns:a16="http://schemas.microsoft.com/office/drawing/2014/main" id="{20E324A5-D96C-4FA5-5E1E-7A84DF60CF89}"/>
              </a:ext>
            </a:extLst>
          </p:cNvPr>
          <p:cNvSpPr/>
          <p:nvPr/>
        </p:nvSpPr>
        <p:spPr>
          <a:xfrm>
            <a:off x="265471" y="6508409"/>
            <a:ext cx="2572562" cy="8941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2" name="Title 1">
            <a:extLst>
              <a:ext uri="{FF2B5EF4-FFF2-40B4-BE49-F238E27FC236}">
                <a16:creationId xmlns:a16="http://schemas.microsoft.com/office/drawing/2014/main" id="{BBC61C3C-FDB5-D0FD-AD87-F4B0B9C41C3C}"/>
              </a:ext>
            </a:extLst>
          </p:cNvPr>
          <p:cNvSpPr>
            <a:spLocks noGrp="1"/>
          </p:cNvSpPr>
          <p:nvPr/>
        </p:nvSpPr>
        <p:spPr>
          <a:xfrm>
            <a:off x="265114" y="149485"/>
            <a:ext cx="6219080" cy="92969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GB" sz="4300" b="1">
                <a:solidFill>
                  <a:schemeClr val="bg1"/>
                </a:solidFill>
                <a:latin typeface="Arial"/>
                <a:cs typeface="Arial"/>
              </a:rPr>
              <a:t>Ruskin</a:t>
            </a:r>
            <a:br>
              <a:rPr lang="en-GB" sz="7200" b="1">
                <a:latin typeface="Arial"/>
              </a:rPr>
            </a:br>
            <a:endParaRPr lang="en-GB" sz="2400">
              <a:solidFill>
                <a:schemeClr val="tx1"/>
              </a:solidFill>
              <a:highlight>
                <a:srgbClr val="00FFFF"/>
              </a:highlight>
            </a:endParaRPr>
          </a:p>
        </p:txBody>
      </p:sp>
      <p:sp>
        <p:nvSpPr>
          <p:cNvPr id="5" name="Content Placeholder 2">
            <a:extLst>
              <a:ext uri="{FF2B5EF4-FFF2-40B4-BE49-F238E27FC236}">
                <a16:creationId xmlns:a16="http://schemas.microsoft.com/office/drawing/2014/main" id="{E7C07C15-A420-4814-CD4D-6A28D4A33CC9}"/>
              </a:ext>
            </a:extLst>
          </p:cNvPr>
          <p:cNvSpPr>
            <a:spLocks noGrp="1"/>
          </p:cNvSpPr>
          <p:nvPr/>
        </p:nvSpPr>
        <p:spPr>
          <a:xfrm>
            <a:off x="1477" y="788272"/>
            <a:ext cx="6048651" cy="5123923"/>
          </a:xfrm>
          <a:prstGeom prst="rect">
            <a:avLst/>
          </a:prstGeom>
        </p:spPr>
        <p:txBody>
          <a:bodyPr vert="horz" lIns="91440" tIns="45720" rIns="91440" bIns="45720" rtlCol="0" anchor="t">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ctr">
              <a:buNone/>
            </a:pPr>
            <a:r>
              <a:rPr lang="en-GB" sz="2300" b="1">
                <a:solidFill>
                  <a:schemeClr val="tx1"/>
                </a:solidFill>
                <a:latin typeface="Arial"/>
              </a:rPr>
              <a:t>October – December: </a:t>
            </a:r>
          </a:p>
          <a:p>
            <a:pPr marL="45720" indent="0" algn="ctr">
              <a:buNone/>
            </a:pPr>
            <a:r>
              <a:rPr lang="en-GB" sz="2300" b="1">
                <a:solidFill>
                  <a:schemeClr val="tx1"/>
                </a:solidFill>
                <a:latin typeface="Arial"/>
              </a:rPr>
              <a:t>Sign up and after school sessions to support students choosing sectional activities and using </a:t>
            </a:r>
            <a:r>
              <a:rPr lang="en-GB" sz="2300" b="1" err="1">
                <a:solidFill>
                  <a:schemeClr val="tx1"/>
                </a:solidFill>
                <a:latin typeface="Arial"/>
              </a:rPr>
              <a:t>edofe</a:t>
            </a:r>
            <a:endParaRPr lang="en-GB" sz="2300" b="1" err="1">
              <a:solidFill>
                <a:schemeClr val="tx1"/>
              </a:solidFill>
              <a:latin typeface="Arial"/>
              <a:cs typeface="Arial"/>
            </a:endParaRPr>
          </a:p>
          <a:p>
            <a:pPr marL="45720" indent="0" algn="ctr">
              <a:buNone/>
            </a:pPr>
            <a:r>
              <a:rPr lang="en-GB" sz="2300" b="1">
                <a:solidFill>
                  <a:schemeClr val="tx1"/>
                </a:solidFill>
                <a:latin typeface="Arial"/>
                <a:cs typeface="Arial"/>
              </a:rPr>
              <a:t>Jan – July:</a:t>
            </a:r>
          </a:p>
          <a:p>
            <a:pPr marL="45720" indent="0" algn="ctr">
              <a:buNone/>
            </a:pPr>
            <a:r>
              <a:rPr lang="en-GB" sz="2300" b="1">
                <a:solidFill>
                  <a:schemeClr val="tx1"/>
                </a:solidFill>
                <a:latin typeface="Arial"/>
                <a:cs typeface="Arial"/>
              </a:rPr>
              <a:t>After school Expedition Training (these may not be every week). Aim to prepare students for both practice/assessment.</a:t>
            </a:r>
          </a:p>
          <a:p>
            <a:pPr marL="45720" indent="0" algn="ctr">
              <a:buNone/>
            </a:pPr>
            <a:r>
              <a:rPr lang="en-GB" sz="2300" b="1">
                <a:solidFill>
                  <a:schemeClr val="tx1"/>
                </a:solidFill>
                <a:latin typeface="Arial"/>
                <a:cs typeface="Arial"/>
              </a:rPr>
              <a:t>June:</a:t>
            </a:r>
          </a:p>
          <a:p>
            <a:pPr marL="45720" indent="0" algn="ctr">
              <a:buNone/>
            </a:pPr>
            <a:r>
              <a:rPr lang="en-GB" sz="2300" b="1">
                <a:solidFill>
                  <a:schemeClr val="tx1"/>
                </a:solidFill>
                <a:latin typeface="Arial"/>
                <a:cs typeface="Arial"/>
              </a:rPr>
              <a:t>Practice Expedition (prior to this we expect students to have completed one of their sections)</a:t>
            </a:r>
          </a:p>
          <a:p>
            <a:pPr marL="45720" indent="0" algn="ctr">
              <a:buNone/>
            </a:pPr>
            <a:r>
              <a:rPr lang="en-GB" sz="2300" b="1">
                <a:solidFill>
                  <a:schemeClr val="tx1"/>
                </a:solidFill>
                <a:latin typeface="Arial"/>
                <a:cs typeface="Arial"/>
              </a:rPr>
              <a:t>July </a:t>
            </a:r>
          </a:p>
          <a:p>
            <a:pPr marL="45720" indent="0" algn="ctr">
              <a:buNone/>
            </a:pPr>
            <a:r>
              <a:rPr lang="en-GB" sz="2300" b="1">
                <a:solidFill>
                  <a:schemeClr val="tx1"/>
                </a:solidFill>
                <a:latin typeface="Arial"/>
                <a:cs typeface="Arial"/>
              </a:rPr>
              <a:t>Assessment Expedition</a:t>
            </a:r>
          </a:p>
        </p:txBody>
      </p:sp>
    </p:spTree>
    <p:extLst>
      <p:ext uri="{BB962C8B-B14F-4D97-AF65-F5344CB8AC3E}">
        <p14:creationId xmlns:p14="http://schemas.microsoft.com/office/powerpoint/2010/main" val="2204458165"/>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3EFE5-EFBB-44A9-AE43-CB9AEDC46725}"/>
              </a:ext>
            </a:extLst>
          </p:cNvPr>
          <p:cNvSpPr>
            <a:spLocks noGrp="1"/>
          </p:cNvSpPr>
          <p:nvPr>
            <p:ph type="title"/>
          </p:nvPr>
        </p:nvSpPr>
        <p:spPr>
          <a:xfrm>
            <a:off x="441684" y="1303953"/>
            <a:ext cx="9067571" cy="1253034"/>
          </a:xfrm>
        </p:spPr>
        <p:txBody>
          <a:bodyPr>
            <a:normAutofit/>
          </a:bodyPr>
          <a:lstStyle/>
          <a:p>
            <a:r>
              <a:rPr lang="en-GB" sz="5500" b="1"/>
              <a:t>After school sessions</a:t>
            </a:r>
          </a:p>
        </p:txBody>
      </p:sp>
      <p:sp>
        <p:nvSpPr>
          <p:cNvPr id="3" name="Content Placeholder 2">
            <a:extLst>
              <a:ext uri="{FF2B5EF4-FFF2-40B4-BE49-F238E27FC236}">
                <a16:creationId xmlns:a16="http://schemas.microsoft.com/office/drawing/2014/main" id="{10D8D3B9-0FA7-4F33-87B6-0D0ED14AB2DC}"/>
              </a:ext>
            </a:extLst>
          </p:cNvPr>
          <p:cNvSpPr>
            <a:spLocks noGrp="1"/>
          </p:cNvSpPr>
          <p:nvPr>
            <p:ph sz="half" idx="1"/>
          </p:nvPr>
        </p:nvSpPr>
        <p:spPr>
          <a:xfrm>
            <a:off x="441684" y="2575241"/>
            <a:ext cx="9667398" cy="3856017"/>
          </a:xfrm>
        </p:spPr>
        <p:txBody>
          <a:bodyPr vert="horz" lIns="80201" tIns="40100" rIns="80201" bIns="40100" rtlCol="0" anchor="t">
            <a:normAutofit fontScale="70000" lnSpcReduction="20000"/>
          </a:bodyPr>
          <a:lstStyle/>
          <a:p>
            <a:r>
              <a:rPr lang="en-GB" sz="2450" err="1"/>
              <a:t>Edofe</a:t>
            </a:r>
            <a:r>
              <a:rPr lang="en-GB" sz="2450"/>
              <a:t> sessions; sign up and logging of activities   </a:t>
            </a:r>
          </a:p>
          <a:p>
            <a:r>
              <a:rPr lang="en-GB" sz="2450"/>
              <a:t>Mostly onsite at Ruskin, although, we will plan one or two offsite map reading sessions.</a:t>
            </a:r>
          </a:p>
          <a:p>
            <a:r>
              <a:rPr lang="en-GB" sz="2450"/>
              <a:t>Wednesday 12th November 3 – 4pm sign up session.</a:t>
            </a:r>
          </a:p>
          <a:p>
            <a:r>
              <a:rPr lang="en-GB" sz="2456"/>
              <a:t>After Christmas we will confirm when we will run the expedition training sessions which will cover:</a:t>
            </a:r>
          </a:p>
          <a:p>
            <a:endParaRPr lang="en-GB" sz="2456"/>
          </a:p>
          <a:p>
            <a:pPr lvl="1"/>
            <a:r>
              <a:rPr lang="en-GB" sz="2456"/>
              <a:t>Packing rucksack</a:t>
            </a:r>
          </a:p>
          <a:p>
            <a:pPr lvl="1"/>
            <a:r>
              <a:rPr lang="en-GB" sz="2456"/>
              <a:t>Set up a camp/tent</a:t>
            </a:r>
          </a:p>
          <a:p>
            <a:pPr lvl="1"/>
            <a:r>
              <a:rPr lang="en-GB" sz="2456"/>
              <a:t>Cooking</a:t>
            </a:r>
          </a:p>
          <a:p>
            <a:pPr lvl="1"/>
            <a:r>
              <a:rPr lang="en-GB" sz="2456"/>
              <a:t>Teamwork</a:t>
            </a:r>
          </a:p>
          <a:p>
            <a:pPr lvl="1"/>
            <a:r>
              <a:rPr lang="en-GB" sz="2456"/>
              <a:t>Map reading and route planning – we may run some off site</a:t>
            </a:r>
          </a:p>
          <a:p>
            <a:pPr lvl="1"/>
            <a:r>
              <a:rPr lang="en-GB" sz="2450"/>
              <a:t>Aim's for assessment </a:t>
            </a:r>
          </a:p>
          <a:p>
            <a:endParaRPr lang="en-GB" sz="2456"/>
          </a:p>
          <a:p>
            <a:endParaRPr lang="en-GB" sz="2456"/>
          </a:p>
          <a:p>
            <a:pPr lvl="1"/>
            <a:endParaRPr lang="en-GB"/>
          </a:p>
        </p:txBody>
      </p:sp>
      <p:pic>
        <p:nvPicPr>
          <p:cNvPr id="2050" name="Picture 2" descr="Some Of The Reasons To Choose a Product Training Program For Employees ...">
            <a:extLst>
              <a:ext uri="{FF2B5EF4-FFF2-40B4-BE49-F238E27FC236}">
                <a16:creationId xmlns:a16="http://schemas.microsoft.com/office/drawing/2014/main" id="{EDC353E7-A4FF-447D-9810-89518C00A9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4013" y="1022853"/>
            <a:ext cx="1831428" cy="1191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003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p:nvPr/>
        </p:nvSpPr>
        <p:spPr>
          <a:xfrm>
            <a:off x="3834700" y="10"/>
            <a:ext cx="6857304" cy="7559996"/>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80" name="Shape 80"/>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nchor="t"/>
          <a:lstStyle/>
          <a:p>
            <a:pPr>
              <a:defRPr>
                <a:latin typeface="Calibri"/>
                <a:ea typeface="Calibri"/>
                <a:cs typeface="Calibri"/>
                <a:sym typeface="Calibri"/>
              </a:defRPr>
            </a:pPr>
            <a:endParaRPr/>
          </a:p>
        </p:txBody>
      </p:sp>
      <p:sp>
        <p:nvSpPr>
          <p:cNvPr id="81" name="Shape 81"/>
          <p:cNvSpPr/>
          <p:nvPr/>
        </p:nvSpPr>
        <p:spPr>
          <a:xfrm>
            <a:off x="457200" y="6208674"/>
            <a:ext cx="2572562" cy="8941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2" name="Title 1">
            <a:extLst>
              <a:ext uri="{FF2B5EF4-FFF2-40B4-BE49-F238E27FC236}">
                <a16:creationId xmlns:a16="http://schemas.microsoft.com/office/drawing/2014/main" id="{E9691054-E0FC-4998-8513-62284EFE8BF1}"/>
              </a:ext>
            </a:extLst>
          </p:cNvPr>
          <p:cNvSpPr>
            <a:spLocks noGrp="1"/>
          </p:cNvSpPr>
          <p:nvPr/>
        </p:nvSpPr>
        <p:spPr>
          <a:xfrm>
            <a:off x="265114" y="149485"/>
            <a:ext cx="6219080" cy="174531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GB" sz="4300" b="1">
                <a:solidFill>
                  <a:schemeClr val="bg1"/>
                </a:solidFill>
                <a:latin typeface="Arial"/>
                <a:cs typeface="Arial"/>
              </a:rPr>
              <a:t>Expedition dates</a:t>
            </a:r>
            <a:br>
              <a:rPr lang="en-GB" sz="7200" b="1">
                <a:latin typeface="Arial"/>
              </a:rPr>
            </a:br>
            <a:r>
              <a:rPr lang="en-GB" sz="2400">
                <a:solidFill>
                  <a:schemeClr val="tx1"/>
                </a:solidFill>
                <a:highlight>
                  <a:srgbClr val="00FFFF"/>
                </a:highlight>
                <a:latin typeface="Arial"/>
                <a:cs typeface="Arial"/>
              </a:rPr>
              <a:t>Please make sure that you are available and contactable over the weekend. It is very rare that a student has to be collected, though occasionally it does happen</a:t>
            </a:r>
            <a:r>
              <a:rPr lang="en-GB" sz="2400">
                <a:solidFill>
                  <a:schemeClr val="tx1"/>
                </a:solidFill>
                <a:highlight>
                  <a:srgbClr val="00FFFF"/>
                </a:highlight>
              </a:rPr>
              <a:t>.</a:t>
            </a:r>
            <a:endParaRPr lang="en-GB" sz="7200" b="1">
              <a:solidFill>
                <a:schemeClr val="tx1"/>
              </a:solidFill>
            </a:endParaRPr>
          </a:p>
        </p:txBody>
      </p:sp>
      <p:sp>
        <p:nvSpPr>
          <p:cNvPr id="5" name="Content Placeholder 2">
            <a:extLst>
              <a:ext uri="{FF2B5EF4-FFF2-40B4-BE49-F238E27FC236}">
                <a16:creationId xmlns:a16="http://schemas.microsoft.com/office/drawing/2014/main" id="{0DE9B764-6F6C-4E5A-88EB-88218FF98D3A}"/>
              </a:ext>
            </a:extLst>
          </p:cNvPr>
          <p:cNvSpPr>
            <a:spLocks noGrp="1"/>
          </p:cNvSpPr>
          <p:nvPr/>
        </p:nvSpPr>
        <p:spPr>
          <a:xfrm>
            <a:off x="265110" y="1903291"/>
            <a:ext cx="6036663" cy="2173291"/>
          </a:xfrm>
          <a:prstGeom prst="rect">
            <a:avLst/>
          </a:prstGeom>
        </p:spPr>
        <p:txBody>
          <a:bodyPr vert="horz" lIns="91440" tIns="45720" rIns="91440" bIns="45720" rtlCol="0" anchor="t">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ctr">
              <a:buNone/>
            </a:pPr>
            <a:r>
              <a:rPr lang="en-GB" sz="2300" b="1">
                <a:solidFill>
                  <a:schemeClr val="tx1"/>
                </a:solidFill>
                <a:latin typeface="Arial"/>
              </a:rPr>
              <a:t>Bronze </a:t>
            </a:r>
            <a:endParaRPr lang="en-US">
              <a:solidFill>
                <a:schemeClr val="tx1"/>
              </a:solidFill>
            </a:endParaRPr>
          </a:p>
          <a:p>
            <a:r>
              <a:rPr lang="en-GB" sz="2300">
                <a:solidFill>
                  <a:schemeClr val="tx1"/>
                </a:solidFill>
                <a:latin typeface="Arial"/>
              </a:rPr>
              <a:t>Practice expedition – Saturday 16th and Sunday 17th May 2026, Beeston area.</a:t>
            </a:r>
            <a:endParaRPr lang="en-GB" sz="2300">
              <a:solidFill>
                <a:schemeClr val="tx1"/>
              </a:solidFill>
              <a:latin typeface="Arial"/>
              <a:cs typeface="Arial"/>
            </a:endParaRPr>
          </a:p>
          <a:p>
            <a:r>
              <a:rPr lang="en-GB" sz="2300">
                <a:solidFill>
                  <a:schemeClr val="tx1"/>
                </a:solidFill>
                <a:latin typeface="Arial"/>
              </a:rPr>
              <a:t>Assessment expedition – Saturday 11</a:t>
            </a:r>
            <a:r>
              <a:rPr lang="en-GB" sz="2300" baseline="30000">
                <a:solidFill>
                  <a:schemeClr val="tx1"/>
                </a:solidFill>
                <a:latin typeface="Arial"/>
              </a:rPr>
              <a:t>th</a:t>
            </a:r>
            <a:r>
              <a:rPr lang="en-GB" sz="2300">
                <a:solidFill>
                  <a:schemeClr val="tx1"/>
                </a:solidFill>
                <a:latin typeface="Arial"/>
              </a:rPr>
              <a:t> and Sunday 12</a:t>
            </a:r>
            <a:r>
              <a:rPr lang="en-GB" sz="2300" baseline="30000">
                <a:solidFill>
                  <a:schemeClr val="tx1"/>
                </a:solidFill>
                <a:latin typeface="Arial"/>
              </a:rPr>
              <a:t>th</a:t>
            </a:r>
            <a:r>
              <a:rPr lang="en-GB" sz="2300">
                <a:solidFill>
                  <a:schemeClr val="tx1"/>
                </a:solidFill>
                <a:latin typeface="Arial"/>
              </a:rPr>
              <a:t> July 2026, Llangollen.</a:t>
            </a:r>
            <a:endParaRPr lang="en-GB" sz="2300">
              <a:solidFill>
                <a:schemeClr val="tx1"/>
              </a:solidFill>
              <a:latin typeface="Arial"/>
              <a:cs typeface="Arial"/>
            </a:endParaRPr>
          </a:p>
        </p:txBody>
      </p:sp>
      <p:sp>
        <p:nvSpPr>
          <p:cNvPr id="6" name="Content Placeholder 5">
            <a:extLst>
              <a:ext uri="{FF2B5EF4-FFF2-40B4-BE49-F238E27FC236}">
                <a16:creationId xmlns:a16="http://schemas.microsoft.com/office/drawing/2014/main" id="{57F183D4-BD9E-4FCE-9E20-FE1F9207E156}"/>
              </a:ext>
            </a:extLst>
          </p:cNvPr>
          <p:cNvSpPr>
            <a:spLocks noGrp="1"/>
          </p:cNvSpPr>
          <p:nvPr/>
        </p:nvSpPr>
        <p:spPr>
          <a:xfrm>
            <a:off x="266293" y="4071114"/>
            <a:ext cx="6024794" cy="2019078"/>
          </a:xfrm>
          <a:prstGeom prst="rect">
            <a:avLst/>
          </a:prstGeom>
        </p:spPr>
        <p:txBody>
          <a:bodyPr vert="horz" lIns="91440" tIns="45720" rIns="91440" bIns="45720" rtlCol="0" anchor="t">
            <a:normAutofit lnSpcReduction="100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ctr">
              <a:buNone/>
            </a:pPr>
            <a:r>
              <a:rPr lang="en-GB" sz="2300" b="1">
                <a:solidFill>
                  <a:schemeClr val="tx1"/>
                </a:solidFill>
                <a:latin typeface="Arial"/>
              </a:rPr>
              <a:t>Silver </a:t>
            </a:r>
            <a:endParaRPr lang="en-US">
              <a:solidFill>
                <a:schemeClr val="tx1"/>
              </a:solidFill>
            </a:endParaRPr>
          </a:p>
          <a:p>
            <a:r>
              <a:rPr lang="en-GB" sz="2300">
                <a:solidFill>
                  <a:schemeClr val="tx1"/>
                </a:solidFill>
                <a:latin typeface="Arial"/>
              </a:rPr>
              <a:t>Practice expedition –  Friday 15th to Sunday 17th May 2026, Beeston area.</a:t>
            </a:r>
            <a:endParaRPr lang="en-GB">
              <a:solidFill>
                <a:schemeClr val="tx1"/>
              </a:solidFill>
            </a:endParaRPr>
          </a:p>
          <a:p>
            <a:r>
              <a:rPr lang="en-GB" sz="2300">
                <a:solidFill>
                  <a:schemeClr val="tx1"/>
                </a:solidFill>
                <a:latin typeface="Arial"/>
              </a:rPr>
              <a:t>Assessment expedition – Friday 10th to Sunday 12</a:t>
            </a:r>
            <a:r>
              <a:rPr lang="en-GB" sz="2300" baseline="30000">
                <a:solidFill>
                  <a:schemeClr val="tx1"/>
                </a:solidFill>
                <a:latin typeface="Arial"/>
              </a:rPr>
              <a:t>th</a:t>
            </a:r>
            <a:r>
              <a:rPr lang="en-GB" sz="2300">
                <a:solidFill>
                  <a:schemeClr val="tx1"/>
                </a:solidFill>
                <a:latin typeface="Arial"/>
              </a:rPr>
              <a:t> July 2026, Llangollen.</a:t>
            </a:r>
            <a:endParaRPr lang="en-GB" sz="2300">
              <a:solidFill>
                <a:schemeClr val="tx1"/>
              </a:solidFill>
              <a:latin typeface="Arial"/>
              <a:cs typeface="Arial"/>
            </a:endParaRPr>
          </a:p>
          <a:p>
            <a:endParaRPr lang="en-GB"/>
          </a:p>
        </p:txBody>
      </p:sp>
    </p:spTree>
    <p:extLst>
      <p:ext uri="{BB962C8B-B14F-4D97-AF65-F5344CB8AC3E}">
        <p14:creationId xmlns:p14="http://schemas.microsoft.com/office/powerpoint/2010/main" val="3598371671"/>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F2C73-1477-463C-9AA8-AEEFFE065907}"/>
              </a:ext>
            </a:extLst>
          </p:cNvPr>
          <p:cNvSpPr>
            <a:spLocks noGrp="1"/>
          </p:cNvSpPr>
          <p:nvPr>
            <p:ph type="title"/>
          </p:nvPr>
        </p:nvSpPr>
        <p:spPr/>
        <p:txBody>
          <a:bodyPr>
            <a:noAutofit/>
          </a:bodyPr>
          <a:lstStyle/>
          <a:p>
            <a:r>
              <a:rPr lang="en-GB" sz="5500" b="1"/>
              <a:t>Getting There and Home!</a:t>
            </a:r>
            <a:r>
              <a:rPr lang="en-GB" sz="6300" b="1"/>
              <a:t> </a:t>
            </a:r>
          </a:p>
        </p:txBody>
      </p:sp>
      <p:sp>
        <p:nvSpPr>
          <p:cNvPr id="5" name="Content Placeholder 4">
            <a:extLst>
              <a:ext uri="{FF2B5EF4-FFF2-40B4-BE49-F238E27FC236}">
                <a16:creationId xmlns:a16="http://schemas.microsoft.com/office/drawing/2014/main" id="{37CFF2E3-F029-402C-8041-D77B7F37B3A2}"/>
              </a:ext>
            </a:extLst>
          </p:cNvPr>
          <p:cNvSpPr>
            <a:spLocks noGrp="1"/>
          </p:cNvSpPr>
          <p:nvPr>
            <p:ph idx="1"/>
          </p:nvPr>
        </p:nvSpPr>
        <p:spPr/>
        <p:txBody>
          <a:bodyPr/>
          <a:lstStyle/>
          <a:p>
            <a:r>
              <a:rPr lang="en-GB" sz="2456"/>
              <a:t>This is not included in the costs. </a:t>
            </a:r>
          </a:p>
          <a:p>
            <a:endParaRPr lang="en-GB" sz="2456"/>
          </a:p>
          <a:p>
            <a:r>
              <a:rPr lang="en-GB" sz="2456"/>
              <a:t>Parents or a family member are required to drop students off at the meeting point and collect them on the Sunday. </a:t>
            </a:r>
          </a:p>
          <a:p>
            <a:endParaRPr lang="en-GB" sz="2456"/>
          </a:p>
          <a:p>
            <a:r>
              <a:rPr lang="en-GB" sz="2456"/>
              <a:t>If you will really struggle to get there, please team up with a friend. </a:t>
            </a:r>
          </a:p>
          <a:p>
            <a:endParaRPr lang="en-GB"/>
          </a:p>
        </p:txBody>
      </p:sp>
    </p:spTree>
    <p:extLst>
      <p:ext uri="{BB962C8B-B14F-4D97-AF65-F5344CB8AC3E}">
        <p14:creationId xmlns:p14="http://schemas.microsoft.com/office/powerpoint/2010/main" val="4142286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E2E4A-C660-4685-912C-D7218FEC044A}"/>
              </a:ext>
            </a:extLst>
          </p:cNvPr>
          <p:cNvSpPr>
            <a:spLocks noGrp="1"/>
          </p:cNvSpPr>
          <p:nvPr>
            <p:ph type="title"/>
          </p:nvPr>
        </p:nvSpPr>
        <p:spPr>
          <a:xfrm>
            <a:off x="421344" y="1114143"/>
            <a:ext cx="10004721" cy="1189641"/>
          </a:xfrm>
        </p:spPr>
        <p:txBody>
          <a:bodyPr>
            <a:normAutofit/>
          </a:bodyPr>
          <a:lstStyle/>
          <a:p>
            <a:pPr algn="ctr"/>
            <a:r>
              <a:rPr lang="en-GB" sz="5500" b="1"/>
              <a:t>Supervision Whilst Walking</a:t>
            </a:r>
          </a:p>
        </p:txBody>
      </p:sp>
      <p:sp>
        <p:nvSpPr>
          <p:cNvPr id="5" name="Text Placeholder 4">
            <a:extLst>
              <a:ext uri="{FF2B5EF4-FFF2-40B4-BE49-F238E27FC236}">
                <a16:creationId xmlns:a16="http://schemas.microsoft.com/office/drawing/2014/main" id="{567E7BB9-9060-43F6-902C-9D2CC06416B5}"/>
              </a:ext>
            </a:extLst>
          </p:cNvPr>
          <p:cNvSpPr>
            <a:spLocks noGrp="1"/>
          </p:cNvSpPr>
          <p:nvPr>
            <p:ph type="body" idx="1"/>
          </p:nvPr>
        </p:nvSpPr>
        <p:spPr>
          <a:xfrm>
            <a:off x="421344" y="2361323"/>
            <a:ext cx="2554211" cy="681704"/>
          </a:xfrm>
        </p:spPr>
        <p:txBody>
          <a:bodyPr>
            <a:normAutofit/>
          </a:bodyPr>
          <a:lstStyle/>
          <a:p>
            <a:r>
              <a:rPr lang="en-GB" sz="3508"/>
              <a:t>Practice</a:t>
            </a:r>
          </a:p>
        </p:txBody>
      </p:sp>
      <p:sp>
        <p:nvSpPr>
          <p:cNvPr id="3" name="Content Placeholder 2">
            <a:extLst>
              <a:ext uri="{FF2B5EF4-FFF2-40B4-BE49-F238E27FC236}">
                <a16:creationId xmlns:a16="http://schemas.microsoft.com/office/drawing/2014/main" id="{05F64866-F799-4C31-94BA-BEF9E2025DA4}"/>
              </a:ext>
            </a:extLst>
          </p:cNvPr>
          <p:cNvSpPr>
            <a:spLocks noGrp="1"/>
          </p:cNvSpPr>
          <p:nvPr>
            <p:ph sz="half" idx="2"/>
          </p:nvPr>
        </p:nvSpPr>
        <p:spPr>
          <a:xfrm>
            <a:off x="421344" y="3158106"/>
            <a:ext cx="4266151" cy="2967419"/>
          </a:xfrm>
        </p:spPr>
        <p:txBody>
          <a:bodyPr vert="horz" lIns="91440" tIns="45720" rIns="91440" bIns="45720" rtlCol="0" anchor="t">
            <a:normAutofit/>
          </a:bodyPr>
          <a:lstStyle/>
          <a:p>
            <a:r>
              <a:rPr lang="en-GB"/>
              <a:t>This will be mostly direct, although, some groups may be given opportunities to be more independent.</a:t>
            </a:r>
          </a:p>
          <a:p>
            <a:r>
              <a:rPr lang="en-GB"/>
              <a:t>There will be some free time in camp during the evening but all will remain near to staff. (This will be the same for assessment)</a:t>
            </a:r>
          </a:p>
        </p:txBody>
      </p:sp>
      <p:sp>
        <p:nvSpPr>
          <p:cNvPr id="6" name="Text Placeholder 5">
            <a:extLst>
              <a:ext uri="{FF2B5EF4-FFF2-40B4-BE49-F238E27FC236}">
                <a16:creationId xmlns:a16="http://schemas.microsoft.com/office/drawing/2014/main" id="{3814844A-392D-48B9-AE75-78845E191CBC}"/>
              </a:ext>
            </a:extLst>
          </p:cNvPr>
          <p:cNvSpPr>
            <a:spLocks noGrp="1"/>
          </p:cNvSpPr>
          <p:nvPr>
            <p:ph type="body" sz="quarter" idx="3"/>
          </p:nvPr>
        </p:nvSpPr>
        <p:spPr>
          <a:xfrm>
            <a:off x="5171936" y="2331656"/>
            <a:ext cx="4170426" cy="681704"/>
          </a:xfrm>
        </p:spPr>
        <p:txBody>
          <a:bodyPr>
            <a:normAutofit/>
          </a:bodyPr>
          <a:lstStyle/>
          <a:p>
            <a:r>
              <a:rPr lang="en-GB" sz="3508"/>
              <a:t>Assessment </a:t>
            </a:r>
          </a:p>
        </p:txBody>
      </p:sp>
      <p:sp>
        <p:nvSpPr>
          <p:cNvPr id="4" name="Content Placeholder 3">
            <a:extLst>
              <a:ext uri="{FF2B5EF4-FFF2-40B4-BE49-F238E27FC236}">
                <a16:creationId xmlns:a16="http://schemas.microsoft.com/office/drawing/2014/main" id="{145115B7-189C-4934-A809-178ED2C7A20B}"/>
              </a:ext>
            </a:extLst>
          </p:cNvPr>
          <p:cNvSpPr>
            <a:spLocks noGrp="1"/>
          </p:cNvSpPr>
          <p:nvPr>
            <p:ph sz="quarter" idx="4"/>
          </p:nvPr>
        </p:nvSpPr>
        <p:spPr>
          <a:xfrm>
            <a:off x="5171935" y="3022137"/>
            <a:ext cx="4834033" cy="3364291"/>
          </a:xfrm>
        </p:spPr>
        <p:txBody>
          <a:bodyPr vert="horz" lIns="80201" tIns="40100" rIns="80201" bIns="40100" rtlCol="0" anchor="t">
            <a:normAutofit/>
          </a:bodyPr>
          <a:lstStyle/>
          <a:p>
            <a:r>
              <a:rPr lang="en-GB"/>
              <a:t>This will involve a mixture of direct, close and remote supervision, depending on the risk assessment of each group following the practice expedition and training sessions. </a:t>
            </a:r>
          </a:p>
          <a:p>
            <a:r>
              <a:rPr lang="en-GB"/>
              <a:t>Staff will be at check-points. </a:t>
            </a:r>
          </a:p>
          <a:p>
            <a:endParaRPr lang="en-GB"/>
          </a:p>
        </p:txBody>
      </p:sp>
    </p:spTree>
    <p:extLst>
      <p:ext uri="{BB962C8B-B14F-4D97-AF65-F5344CB8AC3E}">
        <p14:creationId xmlns:p14="http://schemas.microsoft.com/office/powerpoint/2010/main" val="2925100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2F7E4-3985-48B5-8C3E-7B6BA7037A16}"/>
              </a:ext>
            </a:extLst>
          </p:cNvPr>
          <p:cNvSpPr>
            <a:spLocks noGrp="1"/>
          </p:cNvSpPr>
          <p:nvPr>
            <p:ph type="title"/>
          </p:nvPr>
        </p:nvSpPr>
        <p:spPr>
          <a:xfrm>
            <a:off x="383568" y="1305401"/>
            <a:ext cx="9280592" cy="1189641"/>
          </a:xfrm>
        </p:spPr>
        <p:txBody>
          <a:bodyPr>
            <a:normAutofit/>
          </a:bodyPr>
          <a:lstStyle/>
          <a:p>
            <a:pPr algn="ctr"/>
            <a:r>
              <a:rPr lang="en-GB" sz="5500" b="1"/>
              <a:t>Supervision Continued…</a:t>
            </a:r>
            <a:endParaRPr lang="en-GB" sz="5500"/>
          </a:p>
        </p:txBody>
      </p:sp>
      <p:sp>
        <p:nvSpPr>
          <p:cNvPr id="4" name="Content Placeholder 3">
            <a:extLst>
              <a:ext uri="{FF2B5EF4-FFF2-40B4-BE49-F238E27FC236}">
                <a16:creationId xmlns:a16="http://schemas.microsoft.com/office/drawing/2014/main" id="{1DAB9FEE-13DD-4039-A2DA-B14AEDC83A9D}"/>
              </a:ext>
            </a:extLst>
          </p:cNvPr>
          <p:cNvSpPr>
            <a:spLocks noGrp="1"/>
          </p:cNvSpPr>
          <p:nvPr>
            <p:ph idx="1"/>
          </p:nvPr>
        </p:nvSpPr>
        <p:spPr>
          <a:xfrm>
            <a:off x="383568" y="2575243"/>
            <a:ext cx="9903018" cy="3675856"/>
          </a:xfrm>
        </p:spPr>
        <p:txBody>
          <a:bodyPr vert="horz" lIns="80201" tIns="40100" rIns="80201" bIns="40100" rtlCol="0" anchor="t">
            <a:normAutofit/>
          </a:bodyPr>
          <a:lstStyle/>
          <a:p>
            <a:r>
              <a:rPr lang="en-GB" sz="2105" i="1"/>
              <a:t>The Expedition Requirements state that the expedition is unaccompanied and self-sufficient without outside assistance. For this objective to be met, groups cannot be “led” by their instructor, rather they must be under their own steam and making decisions themselves along the way. However, we are still responsible for the safety of the group, so they must be monitored throughout and we do this by remote supervision.</a:t>
            </a:r>
            <a:r>
              <a:rPr lang="en-GB" sz="2105"/>
              <a:t> </a:t>
            </a:r>
          </a:p>
          <a:p>
            <a:endParaRPr lang="en-GB" sz="2105"/>
          </a:p>
          <a:p>
            <a:r>
              <a:rPr lang="en-GB" sz="2105" i="1"/>
              <a:t>We are working to achieve the correct balance of safety and supervision, so that the group feel like they are on their own rather than knowing they are being closely shadowed, watched or monitored in any way – it is their experience and it should remain feeling like this. Our aim, therefore, is that remote supervision feels just that – unobtrusive.</a:t>
            </a:r>
          </a:p>
          <a:p>
            <a:endParaRPr lang="en-GB" sz="2105" i="1">
              <a:highlight>
                <a:srgbClr val="FFFF00"/>
              </a:highlight>
            </a:endParaRPr>
          </a:p>
          <a:p>
            <a:endParaRPr lang="en-GB"/>
          </a:p>
        </p:txBody>
      </p:sp>
    </p:spTree>
    <p:extLst>
      <p:ext uri="{BB962C8B-B14F-4D97-AF65-F5344CB8AC3E}">
        <p14:creationId xmlns:p14="http://schemas.microsoft.com/office/powerpoint/2010/main" val="2433586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BB4A6-4ED2-4641-9CDC-7E01324AAE2F}"/>
              </a:ext>
            </a:extLst>
          </p:cNvPr>
          <p:cNvSpPr>
            <a:spLocks noGrp="1"/>
          </p:cNvSpPr>
          <p:nvPr>
            <p:ph type="title"/>
          </p:nvPr>
        </p:nvSpPr>
        <p:spPr/>
        <p:txBody>
          <a:bodyPr>
            <a:normAutofit/>
          </a:bodyPr>
          <a:lstStyle/>
          <a:p>
            <a:pPr algn="ctr"/>
            <a:r>
              <a:rPr lang="en-GB" sz="6315" b="1"/>
              <a:t>Kit – Key things</a:t>
            </a:r>
          </a:p>
        </p:txBody>
      </p:sp>
      <p:sp>
        <p:nvSpPr>
          <p:cNvPr id="5" name="Text Placeholder 4">
            <a:extLst>
              <a:ext uri="{FF2B5EF4-FFF2-40B4-BE49-F238E27FC236}">
                <a16:creationId xmlns:a16="http://schemas.microsoft.com/office/drawing/2014/main" id="{40E83D17-A937-4DAD-877E-34AFAA7E2C3C}"/>
              </a:ext>
            </a:extLst>
          </p:cNvPr>
          <p:cNvSpPr>
            <a:spLocks noGrp="1"/>
          </p:cNvSpPr>
          <p:nvPr>
            <p:ph type="body" idx="1"/>
          </p:nvPr>
        </p:nvSpPr>
        <p:spPr>
          <a:xfrm>
            <a:off x="432966" y="2075237"/>
            <a:ext cx="3127460" cy="1077521"/>
          </a:xfrm>
        </p:spPr>
        <p:txBody>
          <a:bodyPr>
            <a:normAutofit/>
          </a:bodyPr>
          <a:lstStyle/>
          <a:p>
            <a:r>
              <a:rPr lang="en-GB" sz="2800"/>
              <a:t>What will borrow from Ruskin</a:t>
            </a:r>
            <a:endParaRPr lang="en-GB" sz="2807"/>
          </a:p>
        </p:txBody>
      </p:sp>
      <p:sp>
        <p:nvSpPr>
          <p:cNvPr id="6" name="Content Placeholder 5">
            <a:extLst>
              <a:ext uri="{FF2B5EF4-FFF2-40B4-BE49-F238E27FC236}">
                <a16:creationId xmlns:a16="http://schemas.microsoft.com/office/drawing/2014/main" id="{BF09225B-A0D5-4426-9BAF-64E41E687CAB}"/>
              </a:ext>
            </a:extLst>
          </p:cNvPr>
          <p:cNvSpPr>
            <a:spLocks noGrp="1"/>
          </p:cNvSpPr>
          <p:nvPr>
            <p:ph sz="half" idx="2"/>
          </p:nvPr>
        </p:nvSpPr>
        <p:spPr>
          <a:xfrm>
            <a:off x="432966" y="3155803"/>
            <a:ext cx="4170426" cy="2967419"/>
          </a:xfrm>
        </p:spPr>
        <p:txBody>
          <a:bodyPr>
            <a:normAutofit lnSpcReduction="10000"/>
          </a:bodyPr>
          <a:lstStyle/>
          <a:p>
            <a:r>
              <a:rPr lang="en-GB"/>
              <a:t>Tents</a:t>
            </a:r>
          </a:p>
          <a:p>
            <a:r>
              <a:rPr lang="en-GB"/>
              <a:t>Stoves</a:t>
            </a:r>
          </a:p>
          <a:p>
            <a:r>
              <a:rPr lang="en-GB"/>
              <a:t>Fuel for stoves</a:t>
            </a:r>
          </a:p>
          <a:p>
            <a:r>
              <a:rPr lang="en-GB"/>
              <a:t>Maps</a:t>
            </a:r>
          </a:p>
          <a:p>
            <a:r>
              <a:rPr lang="en-GB"/>
              <a:t>Compasses</a:t>
            </a:r>
          </a:p>
          <a:p>
            <a:r>
              <a:rPr lang="en-GB"/>
              <a:t>Rucksack</a:t>
            </a:r>
          </a:p>
        </p:txBody>
      </p:sp>
      <p:sp>
        <p:nvSpPr>
          <p:cNvPr id="7" name="Text Placeholder 6">
            <a:extLst>
              <a:ext uri="{FF2B5EF4-FFF2-40B4-BE49-F238E27FC236}">
                <a16:creationId xmlns:a16="http://schemas.microsoft.com/office/drawing/2014/main" id="{22823EBC-B410-4F72-8E22-7F0EBAB16C0A}"/>
              </a:ext>
            </a:extLst>
          </p:cNvPr>
          <p:cNvSpPr>
            <a:spLocks noGrp="1"/>
          </p:cNvSpPr>
          <p:nvPr>
            <p:ph type="body" sz="quarter" idx="3"/>
          </p:nvPr>
        </p:nvSpPr>
        <p:spPr>
          <a:xfrm>
            <a:off x="4156819" y="2078449"/>
            <a:ext cx="4170426" cy="681704"/>
          </a:xfrm>
        </p:spPr>
        <p:txBody>
          <a:bodyPr>
            <a:normAutofit/>
          </a:bodyPr>
          <a:lstStyle/>
          <a:p>
            <a:r>
              <a:rPr lang="en-GB" sz="2807"/>
              <a:t>What you need to provide</a:t>
            </a:r>
          </a:p>
        </p:txBody>
      </p:sp>
      <p:sp>
        <p:nvSpPr>
          <p:cNvPr id="8" name="Content Placeholder 7">
            <a:extLst>
              <a:ext uri="{FF2B5EF4-FFF2-40B4-BE49-F238E27FC236}">
                <a16:creationId xmlns:a16="http://schemas.microsoft.com/office/drawing/2014/main" id="{B7562FC1-C5F7-469E-AE1F-DFDCC4169050}"/>
              </a:ext>
            </a:extLst>
          </p:cNvPr>
          <p:cNvSpPr>
            <a:spLocks noGrp="1"/>
          </p:cNvSpPr>
          <p:nvPr>
            <p:ph sz="quarter" idx="4"/>
          </p:nvPr>
        </p:nvSpPr>
        <p:spPr>
          <a:xfrm>
            <a:off x="4159606" y="2761671"/>
            <a:ext cx="4170426" cy="2967419"/>
          </a:xfrm>
        </p:spPr>
        <p:txBody>
          <a:bodyPr vert="horz" lIns="80201" tIns="40100" rIns="80201" bIns="40100" rtlCol="0" anchor="t">
            <a:normAutofit lnSpcReduction="10000"/>
          </a:bodyPr>
          <a:lstStyle/>
          <a:p>
            <a:r>
              <a:rPr lang="en-GB"/>
              <a:t>Kit list in your pack</a:t>
            </a:r>
          </a:p>
          <a:p>
            <a:r>
              <a:rPr lang="en-GB"/>
              <a:t>Some key items…</a:t>
            </a:r>
          </a:p>
          <a:p>
            <a:pPr lvl="1"/>
            <a:r>
              <a:rPr lang="en-GB"/>
              <a:t>Walking shoes – broken in! (DO NOT NEED TO BE WALKING BOOTS)</a:t>
            </a:r>
          </a:p>
          <a:p>
            <a:pPr lvl="1"/>
            <a:r>
              <a:rPr lang="en-GB"/>
              <a:t>Walking socks</a:t>
            </a:r>
          </a:p>
          <a:p>
            <a:pPr lvl="1"/>
            <a:r>
              <a:rPr lang="en-GB"/>
              <a:t>Sleeping bag</a:t>
            </a:r>
          </a:p>
          <a:p>
            <a:pPr lvl="1"/>
            <a:r>
              <a:rPr lang="en-GB"/>
              <a:t>Walking trousers – NOT JEANS</a:t>
            </a:r>
          </a:p>
          <a:p>
            <a:pPr lvl="1"/>
            <a:r>
              <a:rPr lang="en-GB"/>
              <a:t>Torch</a:t>
            </a:r>
          </a:p>
          <a:p>
            <a:pPr lvl="1"/>
            <a:r>
              <a:rPr lang="en-GB"/>
              <a:t>Personal first aid kit</a:t>
            </a:r>
          </a:p>
          <a:p>
            <a:pPr lvl="1"/>
            <a:r>
              <a:rPr lang="en-GB"/>
              <a:t>Waterproofs</a:t>
            </a:r>
          </a:p>
          <a:p>
            <a:pPr lvl="1"/>
            <a:endParaRPr lang="en-GB"/>
          </a:p>
          <a:p>
            <a:pPr lvl="1"/>
            <a:endParaRPr lang="en-GB"/>
          </a:p>
          <a:p>
            <a:pPr lvl="1"/>
            <a:endParaRPr lang="en-GB"/>
          </a:p>
        </p:txBody>
      </p:sp>
      <p:sp>
        <p:nvSpPr>
          <p:cNvPr id="10" name="Rectangle: Rounded Corners 9">
            <a:extLst>
              <a:ext uri="{FF2B5EF4-FFF2-40B4-BE49-F238E27FC236}">
                <a16:creationId xmlns:a16="http://schemas.microsoft.com/office/drawing/2014/main" id="{D85C89B7-EBD7-47BF-9520-E28E780B6840}"/>
              </a:ext>
            </a:extLst>
          </p:cNvPr>
          <p:cNvSpPr/>
          <p:nvPr/>
        </p:nvSpPr>
        <p:spPr>
          <a:xfrm>
            <a:off x="8334931" y="3584094"/>
            <a:ext cx="2196796" cy="23345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sz="2105"/>
              <a:t>Loan things from family and friends where possible! </a:t>
            </a:r>
          </a:p>
          <a:p>
            <a:pPr algn="ctr"/>
            <a:endParaRPr lang="en-GB" sz="2105"/>
          </a:p>
          <a:p>
            <a:pPr algn="ctr"/>
            <a:r>
              <a:rPr lang="en-GB" sz="2105"/>
              <a:t>No need to buy new! </a:t>
            </a:r>
          </a:p>
        </p:txBody>
      </p:sp>
      <p:pic>
        <p:nvPicPr>
          <p:cNvPr id="9" name="Picture 2" descr="See the source image">
            <a:extLst>
              <a:ext uri="{FF2B5EF4-FFF2-40B4-BE49-F238E27FC236}">
                <a16:creationId xmlns:a16="http://schemas.microsoft.com/office/drawing/2014/main" id="{DFF9BF9D-D0EB-4563-8269-9DB450FF7F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49893">
            <a:off x="9180194" y="1181445"/>
            <a:ext cx="1021400" cy="1195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062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37275-259A-3487-EE78-63566B475B06}"/>
              </a:ext>
            </a:extLst>
          </p:cNvPr>
          <p:cNvSpPr>
            <a:spLocks noGrp="1"/>
          </p:cNvSpPr>
          <p:nvPr>
            <p:ph type="title"/>
          </p:nvPr>
        </p:nvSpPr>
        <p:spPr/>
        <p:txBody>
          <a:bodyPr/>
          <a:lstStyle/>
          <a:p>
            <a:r>
              <a:rPr lang="en-GB"/>
              <a:t>Photos</a:t>
            </a:r>
          </a:p>
        </p:txBody>
      </p:sp>
      <p:sp>
        <p:nvSpPr>
          <p:cNvPr id="3" name="Text Placeholder 2">
            <a:extLst>
              <a:ext uri="{FF2B5EF4-FFF2-40B4-BE49-F238E27FC236}">
                <a16:creationId xmlns:a16="http://schemas.microsoft.com/office/drawing/2014/main" id="{B36A7F93-6B10-7454-7ED2-CEC02052A007}"/>
              </a:ext>
            </a:extLst>
          </p:cNvPr>
          <p:cNvSpPr>
            <a:spLocks noGrp="1"/>
          </p:cNvSpPr>
          <p:nvPr>
            <p:ph type="body" idx="1"/>
          </p:nvPr>
        </p:nvSpPr>
        <p:spPr/>
        <p:txBody>
          <a:bodyPr/>
          <a:lstStyle/>
          <a:p>
            <a:endParaRPr lang="en-GB"/>
          </a:p>
        </p:txBody>
      </p:sp>
      <p:sp>
        <p:nvSpPr>
          <p:cNvPr id="4" name="Content Placeholder 3">
            <a:extLst>
              <a:ext uri="{FF2B5EF4-FFF2-40B4-BE49-F238E27FC236}">
                <a16:creationId xmlns:a16="http://schemas.microsoft.com/office/drawing/2014/main" id="{E0671BF5-AE67-F2DC-E5CC-4F30C5F4E3A8}"/>
              </a:ext>
            </a:extLst>
          </p:cNvPr>
          <p:cNvSpPr>
            <a:spLocks noGrp="1"/>
          </p:cNvSpPr>
          <p:nvPr>
            <p:ph sz="half" idx="2"/>
          </p:nvPr>
        </p:nvSpPr>
        <p:spPr/>
        <p:txBody>
          <a:bodyPr/>
          <a:lstStyle/>
          <a:p>
            <a:endParaRPr lang="en-GB"/>
          </a:p>
        </p:txBody>
      </p:sp>
      <p:sp>
        <p:nvSpPr>
          <p:cNvPr id="5" name="Text Placeholder 4">
            <a:extLst>
              <a:ext uri="{FF2B5EF4-FFF2-40B4-BE49-F238E27FC236}">
                <a16:creationId xmlns:a16="http://schemas.microsoft.com/office/drawing/2014/main" id="{902E5E98-AD0C-EC00-05C0-D23843719459}"/>
              </a:ext>
            </a:extLst>
          </p:cNvPr>
          <p:cNvSpPr>
            <a:spLocks noGrp="1"/>
          </p:cNvSpPr>
          <p:nvPr>
            <p:ph type="body" sz="quarter" idx="3"/>
          </p:nvPr>
        </p:nvSpPr>
        <p:spPr/>
        <p:txBody>
          <a:bodyPr/>
          <a:lstStyle/>
          <a:p>
            <a:endParaRPr lang="en-GB"/>
          </a:p>
        </p:txBody>
      </p:sp>
      <p:sp>
        <p:nvSpPr>
          <p:cNvPr id="6" name="Content Placeholder 5">
            <a:extLst>
              <a:ext uri="{FF2B5EF4-FFF2-40B4-BE49-F238E27FC236}">
                <a16:creationId xmlns:a16="http://schemas.microsoft.com/office/drawing/2014/main" id="{FAE971DF-987F-389A-9093-4D4E7908DA18}"/>
              </a:ext>
            </a:extLst>
          </p:cNvPr>
          <p:cNvSpPr>
            <a:spLocks noGrp="1"/>
          </p:cNvSpPr>
          <p:nvPr>
            <p:ph sz="quarter" idx="4"/>
          </p:nvPr>
        </p:nvSpPr>
        <p:spPr/>
        <p:txBody>
          <a:bodyPr/>
          <a:lstStyle/>
          <a:p>
            <a:endParaRPr lang="en-GB"/>
          </a:p>
        </p:txBody>
      </p:sp>
      <p:sp>
        <p:nvSpPr>
          <p:cNvPr id="7" name="Date Placeholder 6">
            <a:extLst>
              <a:ext uri="{FF2B5EF4-FFF2-40B4-BE49-F238E27FC236}">
                <a16:creationId xmlns:a16="http://schemas.microsoft.com/office/drawing/2014/main" id="{1855FE00-A6E3-55D3-A5E1-1D00EDC9EEB8}"/>
              </a:ext>
            </a:extLst>
          </p:cNvPr>
          <p:cNvSpPr>
            <a:spLocks noGrp="1"/>
          </p:cNvSpPr>
          <p:nvPr>
            <p:ph type="dt" sz="half" idx="10"/>
          </p:nvPr>
        </p:nvSpPr>
        <p:spPr/>
        <p:txBody>
          <a:bodyPr/>
          <a:lstStyle/>
          <a:p>
            <a:fld id="{E5F87636-7DCF-456B-973C-D07E2B5F40ED}" type="datetime1">
              <a:t>11/2/2025</a:t>
            </a:fld>
            <a:endParaRPr lang="en-US"/>
          </a:p>
        </p:txBody>
      </p:sp>
      <p:sp>
        <p:nvSpPr>
          <p:cNvPr id="8" name="Footer Placeholder 7">
            <a:extLst>
              <a:ext uri="{FF2B5EF4-FFF2-40B4-BE49-F238E27FC236}">
                <a16:creationId xmlns:a16="http://schemas.microsoft.com/office/drawing/2014/main" id="{E741D7EC-E609-5ECB-55DE-8CB577A9E464}"/>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00B138C4-6DDB-88BE-2448-65DB3C02D408}"/>
              </a:ext>
            </a:extLst>
          </p:cNvPr>
          <p:cNvSpPr>
            <a:spLocks noGrp="1"/>
          </p:cNvSpPr>
          <p:nvPr>
            <p:ph type="sldNum" sz="quarter" idx="12"/>
          </p:nvPr>
        </p:nvSpPr>
        <p:spPr/>
        <p:txBody>
          <a:bodyPr/>
          <a:lstStyle/>
          <a:p>
            <a:fld id="{E30AF5A0-43BB-4336-8627-9123B9144D80}" type="slidenum">
              <a:rPr lang="en-US" dirty="0"/>
              <a:t>29</a:t>
            </a:fld>
            <a:endParaRPr lang="en-US"/>
          </a:p>
        </p:txBody>
      </p:sp>
    </p:spTree>
    <p:extLst>
      <p:ext uri="{BB962C8B-B14F-4D97-AF65-F5344CB8AC3E}">
        <p14:creationId xmlns:p14="http://schemas.microsoft.com/office/powerpoint/2010/main" val="1530755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C8F55-D8C8-440D-BB4C-6CB0877701EA}"/>
              </a:ext>
            </a:extLst>
          </p:cNvPr>
          <p:cNvSpPr>
            <a:spLocks noGrp="1"/>
          </p:cNvSpPr>
          <p:nvPr>
            <p:ph type="title"/>
          </p:nvPr>
        </p:nvSpPr>
        <p:spPr>
          <a:xfrm>
            <a:off x="887934" y="1439069"/>
            <a:ext cx="8661654" cy="1189641"/>
          </a:xfrm>
        </p:spPr>
        <p:txBody>
          <a:bodyPr>
            <a:normAutofit/>
          </a:bodyPr>
          <a:lstStyle/>
          <a:p>
            <a:r>
              <a:rPr lang="en-GB" sz="6315" b="1"/>
              <a:t>Payments</a:t>
            </a:r>
          </a:p>
        </p:txBody>
      </p:sp>
      <p:sp>
        <p:nvSpPr>
          <p:cNvPr id="3" name="Content Placeholder 2">
            <a:extLst>
              <a:ext uri="{FF2B5EF4-FFF2-40B4-BE49-F238E27FC236}">
                <a16:creationId xmlns:a16="http://schemas.microsoft.com/office/drawing/2014/main" id="{D79C5EA1-0B36-495F-BE45-53BD8C4DA7D9}"/>
              </a:ext>
            </a:extLst>
          </p:cNvPr>
          <p:cNvSpPr>
            <a:spLocks noGrp="1"/>
          </p:cNvSpPr>
          <p:nvPr>
            <p:ph idx="1"/>
          </p:nvPr>
        </p:nvSpPr>
        <p:spPr/>
        <p:txBody>
          <a:bodyPr vert="horz" lIns="80201" tIns="40100" rIns="80201" bIns="40100" rtlCol="0" anchor="t">
            <a:normAutofit/>
          </a:bodyPr>
          <a:lstStyle/>
          <a:p>
            <a:r>
              <a:rPr lang="en-GB" sz="2450"/>
              <a:t>£35 to register</a:t>
            </a:r>
          </a:p>
          <a:p>
            <a:r>
              <a:rPr lang="en-GB" sz="2450"/>
              <a:t>Expedition fee TBC. Approx £100</a:t>
            </a:r>
          </a:p>
          <a:p>
            <a:r>
              <a:rPr lang="en-GB" sz="2450"/>
              <a:t>We aim to keep DofE affordable to everyone, therefore, once all students are signed up for the year we will work out the overall cost and split between those signed up.</a:t>
            </a:r>
          </a:p>
          <a:p>
            <a:endParaRPr lang="en-GB" sz="2450"/>
          </a:p>
          <a:p>
            <a:r>
              <a:rPr lang="en-GB" sz="2456"/>
              <a:t>Please ensure any outstanding payments are made by Easter holidays. </a:t>
            </a:r>
          </a:p>
        </p:txBody>
      </p:sp>
      <p:pic>
        <p:nvPicPr>
          <p:cNvPr id="4098" name="Picture 2" descr="See the source image">
            <a:extLst>
              <a:ext uri="{FF2B5EF4-FFF2-40B4-BE49-F238E27FC236}">
                <a16:creationId xmlns:a16="http://schemas.microsoft.com/office/drawing/2014/main" id="{E288F40C-9132-474B-BA02-FFDBC786E0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2682" y="1108083"/>
            <a:ext cx="2762463" cy="2071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59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812F3-2614-213A-E8D0-669AB228E928}"/>
            </a:ext>
          </a:extLst>
        </p:cNvPr>
        <p:cNvGrpSpPr/>
        <p:nvPr/>
      </p:nvGrpSpPr>
      <p:grpSpPr>
        <a:xfrm>
          <a:off x="0" y="0"/>
          <a:ext cx="0" cy="0"/>
          <a:chOff x="0" y="0"/>
          <a:chExt cx="0" cy="0"/>
        </a:xfrm>
      </p:grpSpPr>
      <p:sp>
        <p:nvSpPr>
          <p:cNvPr id="133" name="Shape 133">
            <a:extLst>
              <a:ext uri="{FF2B5EF4-FFF2-40B4-BE49-F238E27FC236}">
                <a16:creationId xmlns:a16="http://schemas.microsoft.com/office/drawing/2014/main" id="{BFA317CB-3326-7BD6-8E55-2FAE584E4292}"/>
              </a:ext>
            </a:extLst>
          </p:cNvPr>
          <p:cNvSpPr>
            <a:spLocks noGrp="1"/>
          </p:cNvSpPr>
          <p:nvPr>
            <p:ph type="title"/>
          </p:nvPr>
        </p:nvSpPr>
        <p:spPr>
          <a:xfrm>
            <a:off x="444500" y="278708"/>
            <a:ext cx="8978900" cy="756925"/>
          </a:xfrm>
          <a:prstGeom prst="rect">
            <a:avLst/>
          </a:prstGeom>
        </p:spPr>
        <p:txBody>
          <a:bodyPr/>
          <a:lstStyle/>
          <a:p>
            <a:pPr indent="12700">
              <a:spcBef>
                <a:spcPts val="100"/>
              </a:spcBef>
              <a:defRPr spc="-100"/>
            </a:pPr>
            <a:r>
              <a:rPr lang="en-GB"/>
              <a:t>Evidence Parents/Carers </a:t>
            </a:r>
            <a:r>
              <a:rPr lang="en-GB" err="1"/>
              <a:t>PLease</a:t>
            </a:r>
            <a:r>
              <a:rPr lang="en-GB"/>
              <a:t> help!</a:t>
            </a:r>
            <a:endParaRPr/>
          </a:p>
        </p:txBody>
      </p:sp>
      <p:sp>
        <p:nvSpPr>
          <p:cNvPr id="137" name="Shape 137">
            <a:extLst>
              <a:ext uri="{FF2B5EF4-FFF2-40B4-BE49-F238E27FC236}">
                <a16:creationId xmlns:a16="http://schemas.microsoft.com/office/drawing/2014/main" id="{7EEE5167-9A79-1A84-7F8C-296409960E0A}"/>
              </a:ext>
            </a:extLst>
          </p:cNvPr>
          <p:cNvSpPr/>
          <p:nvPr/>
        </p:nvSpPr>
        <p:spPr>
          <a:xfrm>
            <a:off x="2853763" y="951542"/>
            <a:ext cx="7838239" cy="432857"/>
          </a:xfrm>
          <a:prstGeom prst="rect">
            <a:avLst/>
          </a:prstGeom>
          <a:blipFill>
            <a:blip r:embed="rId3"/>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38" name="Shape 138">
            <a:extLst>
              <a:ext uri="{FF2B5EF4-FFF2-40B4-BE49-F238E27FC236}">
                <a16:creationId xmlns:a16="http://schemas.microsoft.com/office/drawing/2014/main" id="{E20F1BFE-0644-5631-8B17-C6845BC659E5}"/>
              </a:ext>
            </a:extLst>
          </p:cNvPr>
          <p:cNvSpPr/>
          <p:nvPr/>
        </p:nvSpPr>
        <p:spPr>
          <a:xfrm>
            <a:off x="9818460" y="1384399"/>
            <a:ext cx="873544" cy="60827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39" name="Shape 139">
            <a:extLst>
              <a:ext uri="{FF2B5EF4-FFF2-40B4-BE49-F238E27FC236}">
                <a16:creationId xmlns:a16="http://schemas.microsoft.com/office/drawing/2014/main" id="{42061656-8742-5B41-9C5D-E3CB3ED1B19C}"/>
              </a:ext>
            </a:extLst>
          </p:cNvPr>
          <p:cNvSpPr/>
          <p:nvPr/>
        </p:nvSpPr>
        <p:spPr>
          <a:xfrm>
            <a:off x="2853763" y="7102805"/>
            <a:ext cx="6971205" cy="364327"/>
          </a:xfrm>
          <a:prstGeom prst="rect">
            <a:avLst/>
          </a:prstGeom>
          <a:blipFill>
            <a:blip r:embed="rId5"/>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pic>
        <p:nvPicPr>
          <p:cNvPr id="4" name="Picture 3">
            <a:extLst>
              <a:ext uri="{FF2B5EF4-FFF2-40B4-BE49-F238E27FC236}">
                <a16:creationId xmlns:a16="http://schemas.microsoft.com/office/drawing/2014/main" id="{19D9AE93-BF49-58BD-CB06-329D8DD6B7D6}"/>
              </a:ext>
            </a:extLst>
          </p:cNvPr>
          <p:cNvPicPr>
            <a:picLocks noChangeAspect="1"/>
          </p:cNvPicPr>
          <p:nvPr/>
        </p:nvPicPr>
        <p:blipFill>
          <a:blip r:embed="rId6"/>
          <a:stretch>
            <a:fillRect/>
          </a:stretch>
        </p:blipFill>
        <p:spPr>
          <a:xfrm>
            <a:off x="4021354" y="2547927"/>
            <a:ext cx="2700196" cy="4554877"/>
          </a:xfrm>
          <a:prstGeom prst="rect">
            <a:avLst/>
          </a:prstGeom>
        </p:spPr>
      </p:pic>
      <p:pic>
        <p:nvPicPr>
          <p:cNvPr id="7" name="Picture 6">
            <a:extLst>
              <a:ext uri="{FF2B5EF4-FFF2-40B4-BE49-F238E27FC236}">
                <a16:creationId xmlns:a16="http://schemas.microsoft.com/office/drawing/2014/main" id="{01826669-D999-89FB-1FCA-A611BD1346E6}"/>
              </a:ext>
            </a:extLst>
          </p:cNvPr>
          <p:cNvPicPr>
            <a:picLocks noChangeAspect="1"/>
          </p:cNvPicPr>
          <p:nvPr/>
        </p:nvPicPr>
        <p:blipFill>
          <a:blip r:embed="rId7"/>
          <a:stretch>
            <a:fillRect/>
          </a:stretch>
        </p:blipFill>
        <p:spPr>
          <a:xfrm>
            <a:off x="200555" y="2547928"/>
            <a:ext cx="3004133" cy="4554877"/>
          </a:xfrm>
          <a:prstGeom prst="rect">
            <a:avLst/>
          </a:prstGeom>
        </p:spPr>
      </p:pic>
      <p:sp>
        <p:nvSpPr>
          <p:cNvPr id="8" name="Shape 83">
            <a:extLst>
              <a:ext uri="{FF2B5EF4-FFF2-40B4-BE49-F238E27FC236}">
                <a16:creationId xmlns:a16="http://schemas.microsoft.com/office/drawing/2014/main" id="{8201F312-AAFB-2CBA-A356-D36FF696CE0C}"/>
              </a:ext>
            </a:extLst>
          </p:cNvPr>
          <p:cNvSpPr/>
          <p:nvPr/>
        </p:nvSpPr>
        <p:spPr>
          <a:xfrm>
            <a:off x="602225" y="1235534"/>
            <a:ext cx="7137847" cy="126188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marL="457200" indent="-457200">
              <a:buFontTx/>
              <a:buChar char="-"/>
              <a:defRPr>
                <a:latin typeface="Arial"/>
                <a:ea typeface="Arial"/>
                <a:cs typeface="Arial"/>
                <a:sym typeface="Arial"/>
              </a:defRPr>
            </a:pPr>
            <a:r>
              <a:rPr lang="en-GB" sz="2800" b="1" spc="-5"/>
              <a:t>Must have an assessor's report</a:t>
            </a:r>
          </a:p>
          <a:p>
            <a:pPr marL="457200" indent="-457200">
              <a:buFontTx/>
              <a:buChar char="-"/>
              <a:defRPr>
                <a:latin typeface="Arial"/>
                <a:ea typeface="Arial"/>
                <a:cs typeface="Arial"/>
                <a:sym typeface="Arial"/>
              </a:defRPr>
            </a:pPr>
            <a:r>
              <a:rPr lang="en-GB" sz="2800" b="1" spc="-5"/>
              <a:t>Diary log sheet  </a:t>
            </a:r>
          </a:p>
          <a:p>
            <a:pPr marL="457200" indent="-457200">
              <a:buFontTx/>
              <a:buChar char="-"/>
              <a:defRPr>
                <a:latin typeface="Arial"/>
                <a:ea typeface="Arial"/>
                <a:cs typeface="Arial"/>
                <a:sym typeface="Arial"/>
              </a:defRPr>
            </a:pPr>
            <a:r>
              <a:rPr lang="en-GB" sz="2600" b="1">
                <a:hlinkClick r:id="rId8"/>
              </a:rPr>
              <a:t>www.dofe.org/assessor/</a:t>
            </a:r>
            <a:r>
              <a:rPr lang="en-GB" sz="2600" b="1"/>
              <a:t> </a:t>
            </a:r>
          </a:p>
        </p:txBody>
      </p:sp>
      <p:pic>
        <p:nvPicPr>
          <p:cNvPr id="2" name="Picture 1">
            <a:extLst>
              <a:ext uri="{FF2B5EF4-FFF2-40B4-BE49-F238E27FC236}">
                <a16:creationId xmlns:a16="http://schemas.microsoft.com/office/drawing/2014/main" id="{C0D6A702-8FEB-E13E-F59A-0B79C1FFE418}"/>
              </a:ext>
            </a:extLst>
          </p:cNvPr>
          <p:cNvPicPr>
            <a:picLocks noChangeAspect="1"/>
          </p:cNvPicPr>
          <p:nvPr/>
        </p:nvPicPr>
        <p:blipFill>
          <a:blip r:embed="rId9"/>
          <a:stretch>
            <a:fillRect/>
          </a:stretch>
        </p:blipFill>
        <p:spPr>
          <a:xfrm>
            <a:off x="7596739" y="2547927"/>
            <a:ext cx="2873437" cy="4540548"/>
          </a:xfrm>
          <a:prstGeom prst="rect">
            <a:avLst/>
          </a:prstGeom>
        </p:spPr>
      </p:pic>
    </p:spTree>
    <p:extLst>
      <p:ext uri="{BB962C8B-B14F-4D97-AF65-F5344CB8AC3E}">
        <p14:creationId xmlns:p14="http://schemas.microsoft.com/office/powerpoint/2010/main" val="2538469377"/>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700F21-CC07-9BD7-F21E-2627B868061D}"/>
              </a:ext>
            </a:extLst>
          </p:cNvPr>
          <p:cNvPicPr>
            <a:picLocks noChangeAspect="1"/>
          </p:cNvPicPr>
          <p:nvPr/>
        </p:nvPicPr>
        <p:blipFill>
          <a:blip r:embed="rId3"/>
          <a:stretch>
            <a:fillRect/>
          </a:stretch>
        </p:blipFill>
        <p:spPr>
          <a:xfrm>
            <a:off x="5262880" y="-6"/>
            <a:ext cx="5444310" cy="7556500"/>
          </a:xfrm>
          <a:prstGeom prst="rect">
            <a:avLst/>
          </a:prstGeom>
        </p:spPr>
      </p:pic>
      <p:sp>
        <p:nvSpPr>
          <p:cNvPr id="147" name="Shape 147"/>
          <p:cNvSpPr/>
          <p:nvPr/>
        </p:nvSpPr>
        <p:spPr>
          <a:xfrm>
            <a:off x="0" y="6"/>
            <a:ext cx="6844601" cy="75599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17272" y="21600"/>
                </a:lnTo>
                <a:lnTo>
                  <a:pt x="21600" y="0"/>
                </a:lnTo>
                <a:close/>
              </a:path>
            </a:pathLst>
          </a:custGeom>
          <a:solidFill>
            <a:srgbClr val="FFDC00"/>
          </a:solidFill>
          <a:ln w="12700">
            <a:miter lim="400000"/>
          </a:ln>
        </p:spPr>
        <p:txBody>
          <a:bodyPr lIns="45718" tIns="45718" rIns="45718" bIns="45718"/>
          <a:lstStyle/>
          <a:p>
            <a:pPr>
              <a:defRPr>
                <a:latin typeface="Calibri"/>
                <a:ea typeface="Calibri"/>
                <a:cs typeface="Calibri"/>
                <a:sym typeface="Calibri"/>
              </a:defRPr>
            </a:pPr>
            <a:endParaRPr/>
          </a:p>
        </p:txBody>
      </p:sp>
      <p:sp>
        <p:nvSpPr>
          <p:cNvPr id="148" name="Shape 148"/>
          <p:cNvSpPr/>
          <p:nvPr/>
        </p:nvSpPr>
        <p:spPr>
          <a:xfrm>
            <a:off x="457200" y="6208674"/>
            <a:ext cx="2572562" cy="894132"/>
          </a:xfrm>
          <a:prstGeom prst="rect">
            <a:avLst/>
          </a:prstGeom>
          <a:blipFill>
            <a:blip r:embed="rId4"/>
            <a:stretch>
              <a:fillRect/>
            </a:stretch>
          </a:blipFill>
          <a:ln w="12700">
            <a:miter lim="400000"/>
          </a:ln>
        </p:spPr>
        <p:txBody>
          <a:bodyPr lIns="45718" tIns="45718" rIns="45718" bIns="45718"/>
          <a:lstStyle/>
          <a:p>
            <a:pPr>
              <a:defRPr>
                <a:latin typeface="Calibri"/>
                <a:ea typeface="Calibri"/>
                <a:cs typeface="Calibri"/>
                <a:sym typeface="Calibri"/>
              </a:defRPr>
            </a:pPr>
            <a:endParaRPr/>
          </a:p>
        </p:txBody>
      </p:sp>
      <p:sp>
        <p:nvSpPr>
          <p:cNvPr id="149" name="Shape 149"/>
          <p:cNvSpPr>
            <a:spLocks noGrp="1"/>
          </p:cNvSpPr>
          <p:nvPr>
            <p:ph type="title"/>
          </p:nvPr>
        </p:nvSpPr>
        <p:spPr>
          <a:xfrm>
            <a:off x="444500" y="278708"/>
            <a:ext cx="4361180" cy="756925"/>
          </a:xfrm>
          <a:prstGeom prst="rect">
            <a:avLst/>
          </a:prstGeom>
        </p:spPr>
        <p:txBody>
          <a:bodyPr/>
          <a:lstStyle/>
          <a:p>
            <a:pPr indent="12700">
              <a:spcBef>
                <a:spcPts val="100"/>
              </a:spcBef>
            </a:pPr>
            <a:r>
              <a:rPr lang="en-GB"/>
              <a:t>Thank you</a:t>
            </a:r>
            <a:endParaRPr spc="-100"/>
          </a:p>
        </p:txBody>
      </p:sp>
      <p:sp>
        <p:nvSpPr>
          <p:cNvPr id="3" name="Text Placeholder 2">
            <a:extLst>
              <a:ext uri="{FF2B5EF4-FFF2-40B4-BE49-F238E27FC236}">
                <a16:creationId xmlns:a16="http://schemas.microsoft.com/office/drawing/2014/main" id="{14A4F3F3-03C2-913C-1595-6B22DDECB86C}"/>
              </a:ext>
            </a:extLst>
          </p:cNvPr>
          <p:cNvSpPr>
            <a:spLocks noGrp="1"/>
          </p:cNvSpPr>
          <p:nvPr>
            <p:ph type="body" sz="quarter" idx="1"/>
          </p:nvPr>
        </p:nvSpPr>
        <p:spPr>
          <a:xfrm>
            <a:off x="456488" y="862774"/>
            <a:ext cx="5487483" cy="4887788"/>
          </a:xfrm>
        </p:spPr>
        <p:txBody>
          <a:bodyPr vert="horz" lIns="91440" tIns="45720" rIns="91440" bIns="45720" rtlCol="0" anchor="t">
            <a:normAutofit lnSpcReduction="10000"/>
          </a:bodyPr>
          <a:lstStyle/>
          <a:p>
            <a:pPr marL="571500" indent="-571500">
              <a:buFontTx/>
              <a:buChar char="-"/>
            </a:pPr>
            <a:endParaRPr lang="en-GB"/>
          </a:p>
          <a:p>
            <a:r>
              <a:rPr lang="en-GB">
                <a:latin typeface="calisto mt"/>
              </a:rPr>
              <a:t>Tuesday 11th November 3 – 4pm sign up session – this is for students </a:t>
            </a:r>
            <a:endParaRPr lang="en-GB"/>
          </a:p>
          <a:p>
            <a:r>
              <a:rPr lang="en-GB">
                <a:latin typeface="calisto mt"/>
              </a:rPr>
              <a:t>Parents/carers - please support your child with their physical, skill and volunteering sections. Make sure they have an appropriate assessor and know how to sign off section when complete.</a:t>
            </a:r>
          </a:p>
          <a:p>
            <a:r>
              <a:rPr lang="en-GB"/>
              <a:t>Parent/Carers Expedition Evening – Thursday 26th March 2026 4.30pm - this is for parents/carers and students </a:t>
            </a:r>
          </a:p>
          <a:p>
            <a:endParaRPr lang="en-GB"/>
          </a:p>
          <a:p>
            <a:r>
              <a:rPr lang="en-GB"/>
              <a:t>Any Questions? </a:t>
            </a:r>
          </a:p>
          <a:p>
            <a:endParaRPr lang="en-GB"/>
          </a:p>
        </p:txBody>
      </p:sp>
    </p:spTree>
  </p:cSld>
  <p:clrMapOvr>
    <a:masterClrMapping/>
  </p:clrMapOvr>
  <p:transition spd="slow"/>
</p:sld>
</file>

<file path=ppt/theme/theme1.xml><?xml version="1.0" encoding="utf-8"?>
<a:theme xmlns:a="http://schemas.openxmlformats.org/drawingml/2006/main" name="ChronicleVTI">
  <a:themeElements>
    <a:clrScheme name="ChronicleVTI">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ChronicleVTI">
      <a:majorFont>
        <a:latin typeface="Univers Condensed"/>
        <a:ea typeface=""/>
        <a:cs typeface=""/>
      </a:majorFont>
      <a:minorFont>
        <a:latin typeface="Calisto MT" panose="02040603050505030304"/>
        <a:ea typeface=""/>
        <a:cs typeface=""/>
      </a:minorFont>
    </a:fontScheme>
    <a:fmtScheme name="Chronicle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34FD3B1-53CD-4A5C-943C-C44DFF248C3E}" vid="{19A790DA-2E4D-4134-98A6-7DECB1A1B842}"/>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Neue"/>
        <a:ea typeface="Helvetica Neue"/>
        <a:cs typeface="Helvetica Neue"/>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dda9bb8-bffa-4230-b77e-81927277cbc3" xsi:nil="true"/>
    <lcf76f155ced4ddcb4097134ff3c332f xmlns="eb0d6657-9b5a-448a-87f7-7ac04c7a01b2">
      <Terms xmlns="http://schemas.microsoft.com/office/infopath/2007/PartnerControls"/>
    </lcf76f155ced4ddcb4097134ff3c332f>
    <SharedWithUsers xmlns="9dda9bb8-bffa-4230-b77e-81927277cbc3">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BCA5BAC4A1584FB4BDB71C5E257982" ma:contentTypeVersion="18" ma:contentTypeDescription="Create a new document." ma:contentTypeScope="" ma:versionID="6295e013b3cc7fb869595180989c91cf">
  <xsd:schema xmlns:xsd="http://www.w3.org/2001/XMLSchema" xmlns:xs="http://www.w3.org/2001/XMLSchema" xmlns:p="http://schemas.microsoft.com/office/2006/metadata/properties" xmlns:ns2="eb0d6657-9b5a-448a-87f7-7ac04c7a01b2" xmlns:ns3="9dda9bb8-bffa-4230-b77e-81927277cbc3" targetNamespace="http://schemas.microsoft.com/office/2006/metadata/properties" ma:root="true" ma:fieldsID="66d3c96879618760f6d756bd3d3a06ac" ns2:_="" ns3:_="">
    <xsd:import namespace="eb0d6657-9b5a-448a-87f7-7ac04c7a01b2"/>
    <xsd:import namespace="9dda9bb8-bffa-4230-b77e-81927277cb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d6657-9b5a-448a-87f7-7ac04c7a01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897c3ec-2a38-45aa-bddf-e154dc60e70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da9bb8-bffa-4230-b77e-81927277cbc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f1b3a027-3743-4f2d-b331-f497ea9676b2}" ma:internalName="TaxCatchAll" ma:showField="CatchAllData" ma:web="9dda9bb8-bffa-4230-b77e-81927277cb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32A192-9ED6-47A9-B930-C9CB0F09EBCA}">
  <ds:schemaRefs>
    <ds:schemaRef ds:uri="6d550447-d634-46d6-bd33-f0244f484654"/>
    <ds:schemaRef ds:uri="9dda9bb8-bffa-4230-b77e-81927277cbc3"/>
    <ds:schemaRef ds:uri="eb0d6657-9b5a-448a-87f7-7ac04c7a01b2"/>
    <ds:schemaRef ds:uri="fcd19bee-0caf-49f9-b91c-7c4bf7df503d"/>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429AE8B-DEF0-45F3-8A0B-F1410BB53B9B}">
  <ds:schemaRefs>
    <ds:schemaRef ds:uri="9dda9bb8-bffa-4230-b77e-81927277cbc3"/>
    <ds:schemaRef ds:uri="eb0d6657-9b5a-448a-87f7-7ac04c7a01b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51097D2-CDB9-4E97-A1D8-24BD2F6CADD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32</Slides>
  <Notes>25</Notes>
  <HiddenSlides>0</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ChronicleVTI</vt:lpstr>
      <vt:lpstr>PowerPoint Presentation</vt:lpstr>
      <vt:lpstr>Purpose of tonight</vt:lpstr>
      <vt:lpstr>Why do the DofE?</vt:lpstr>
      <vt:lpstr>Who can do it?</vt:lpstr>
      <vt:lpstr>What's involved? </vt:lpstr>
      <vt:lpstr>What's involved? </vt:lpstr>
      <vt:lpstr>What's involved? </vt:lpstr>
      <vt:lpstr>Volunteering section</vt:lpstr>
      <vt:lpstr>Volunteering  section </vt:lpstr>
      <vt:lpstr>Physical section</vt:lpstr>
      <vt:lpstr>Physical section ideas</vt:lpstr>
      <vt:lpstr>Skills section</vt:lpstr>
      <vt:lpstr>Skills section ideas</vt:lpstr>
      <vt:lpstr>Expedition</vt:lpstr>
      <vt:lpstr>What Will I Do?</vt:lpstr>
      <vt:lpstr>Your Welcome Pack and eDofE</vt:lpstr>
      <vt:lpstr>Evidence </vt:lpstr>
      <vt:lpstr>Top Tip </vt:lpstr>
      <vt:lpstr>Your Role</vt:lpstr>
      <vt:lpstr>Top Tip </vt:lpstr>
      <vt:lpstr>Pack contents</vt:lpstr>
      <vt:lpstr>PowerPoint Presentation</vt:lpstr>
      <vt:lpstr>After school sessions</vt:lpstr>
      <vt:lpstr>PowerPoint Presentation</vt:lpstr>
      <vt:lpstr>Getting There and Home! </vt:lpstr>
      <vt:lpstr>Supervision Whilst Walking</vt:lpstr>
      <vt:lpstr>Supervision Continued…</vt:lpstr>
      <vt:lpstr>Kit – Key things</vt:lpstr>
      <vt:lpstr>Photos</vt:lpstr>
      <vt:lpstr>Payments</vt:lpstr>
      <vt:lpstr>Evidence Parents/Carers PLease help!</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Gareth Dickie</dc:creator>
  <cp:revision>1</cp:revision>
  <dcterms:modified xsi:type="dcterms:W3CDTF">2025-11-02T14:17:03Z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0x010100AABCA5BAC4A1584FB4BDB71C5E257982</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Order">
    <vt:lpwstr>710800.000000000</vt:lpwstr>
  </property>
</Properties>
</file>